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61" r:id="rId3"/>
    <p:sldId id="486" r:id="rId4"/>
    <p:sldId id="359" r:id="rId5"/>
    <p:sldId id="384" r:id="rId6"/>
    <p:sldId id="385" r:id="rId7"/>
    <p:sldId id="387" r:id="rId8"/>
    <p:sldId id="332" r:id="rId9"/>
    <p:sldId id="333" r:id="rId10"/>
    <p:sldId id="347" r:id="rId11"/>
    <p:sldId id="334" r:id="rId12"/>
    <p:sldId id="490" r:id="rId13"/>
    <p:sldId id="523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492" r:id="rId22"/>
    <p:sldId id="493" r:id="rId23"/>
    <p:sldId id="491" r:id="rId24"/>
    <p:sldId id="507" r:id="rId25"/>
    <p:sldId id="508" r:id="rId26"/>
    <p:sldId id="494" r:id="rId27"/>
    <p:sldId id="495" r:id="rId28"/>
    <p:sldId id="496" r:id="rId29"/>
    <p:sldId id="497" r:id="rId30"/>
    <p:sldId id="335" r:id="rId31"/>
    <p:sldId id="515" r:id="rId32"/>
    <p:sldId id="522" r:id="rId33"/>
    <p:sldId id="364" r:id="rId34"/>
    <p:sldId id="393" r:id="rId35"/>
    <p:sldId id="509" r:id="rId36"/>
    <p:sldId id="489" r:id="rId37"/>
    <p:sldId id="349" r:id="rId38"/>
    <p:sldId id="354" r:id="rId39"/>
    <p:sldId id="392" r:id="rId40"/>
    <p:sldId id="348" r:id="rId41"/>
    <p:sldId id="502" r:id="rId42"/>
    <p:sldId id="337" r:id="rId43"/>
    <p:sldId id="338" r:id="rId44"/>
    <p:sldId id="375" r:id="rId45"/>
    <p:sldId id="399" r:id="rId46"/>
    <p:sldId id="376" r:id="rId47"/>
    <p:sldId id="403" r:id="rId48"/>
    <p:sldId id="373" r:id="rId49"/>
    <p:sldId id="352" r:id="rId50"/>
    <p:sldId id="377" r:id="rId51"/>
    <p:sldId id="398" r:id="rId52"/>
    <p:sldId id="378" r:id="rId53"/>
    <p:sldId id="402" r:id="rId54"/>
    <p:sldId id="374" r:id="rId55"/>
    <p:sldId id="404" r:id="rId56"/>
    <p:sldId id="510" r:id="rId57"/>
    <p:sldId id="353" r:id="rId58"/>
    <p:sldId id="501" r:id="rId59"/>
    <p:sldId id="503" r:id="rId60"/>
    <p:sldId id="448" r:id="rId61"/>
    <p:sldId id="488" r:id="rId62"/>
    <p:sldId id="511" r:id="rId63"/>
    <p:sldId id="512" r:id="rId64"/>
    <p:sldId id="513" r:id="rId65"/>
    <p:sldId id="514" r:id="rId66"/>
    <p:sldId id="532" r:id="rId67"/>
    <p:sldId id="533" r:id="rId68"/>
    <p:sldId id="531" r:id="rId69"/>
    <p:sldId id="282" r:id="rId70"/>
  </p:sldIdLst>
  <p:sldSz cx="12192000" cy="6858000"/>
  <p:notesSz cx="6858000" cy="9144000"/>
  <p:custDataLst>
    <p:tags r:id="rId7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73" userDrawn="1">
          <p15:clr>
            <a:srgbClr val="A4A3A4"/>
          </p15:clr>
        </p15:guide>
        <p15:guide id="2" pos="41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1FC"/>
    <a:srgbClr val="E5FFFF"/>
    <a:srgbClr val="FF3300"/>
    <a:srgbClr val="FF0000"/>
    <a:srgbClr val="FF6600"/>
    <a:srgbClr val="F6A8ED"/>
    <a:srgbClr val="F5C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9" autoAdjust="0"/>
    <p:restoredTop sz="97187" autoAdjust="0"/>
  </p:normalViewPr>
  <p:slideViewPr>
    <p:cSldViewPr snapToGrid="0" showGuides="1">
      <p:cViewPr varScale="1">
        <p:scale>
          <a:sx n="153" d="100"/>
          <a:sy n="153" d="100"/>
        </p:scale>
        <p:origin x="92" y="328"/>
      </p:cViewPr>
      <p:guideLst>
        <p:guide orient="horz" pos="4073"/>
        <p:guide pos="411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09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6A4FC48-5E41-4F5C-A4C4-5C1B2FA16F7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0392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C7112EC-7298-48A3-9ED6-F78529A87023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163345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3028839-0AC6-4C9F-A52A-45EC3E8ABB58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62468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821115A-57C9-45E6-8E39-84F959CD2B99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98181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42EAFDA-92F7-44B8-AE13-EA357363629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046043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B29693B-2A73-4464-B43F-A8407BA29CF9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628591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2E87761-AD36-4AB7-9266-534A15137B95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880597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B4FA676-30A3-4671-9FFB-7CB387138434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164454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6339FCB-E6AF-4B19-895E-85A8E0287FF5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58634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744AAE0-470A-4D55-B79E-46D024580FBA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39314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E417927-D501-4B99-BA92-9589857EE10A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33286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3C9AD95-2550-4ACF-B3E3-955C084F0FF4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394192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9A195C2-9B22-411B-8C77-61AF364101C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31736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4AE2556-FE7A-44A6-B013-E9A2CA52C265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91440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996AFA0-A839-46BD-9E2A-4F1CDB207DF2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433689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01C59A1-88A0-43A7-8FFD-5F74FC1121F8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26795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2B6B0F3-8D17-4FBC-89DF-373BC27D4E82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306076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0C86605-66E9-49A4-9096-737ABA6C2750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4507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4922066-A803-4553-8027-A0299AC3C74D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38712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62270BB-CB73-489E-9675-636636C27ACC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732256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5130CD3-BEEC-4A99-AE94-08A4620AF2F9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829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62575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CA5A258-3B7E-4BE0-BBDE-2444C2977C5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62960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28418B-157E-4EA0-AEAB-036B6E76A13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880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8285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C5127DF-BC1B-4818-A0B3-0F5004E3786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8117784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0DD8B0C-322C-40F4-8A17-CFB694CADADD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901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3404806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157C791-01B5-4E75-BF07-36D47B1D7ECC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094741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9CB0D2A-1298-428D-8230-4346BCE1B050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4460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D424D16-B14C-46E9-B924-C78D9E106CF7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993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82550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4A1C4ED-6D70-455B-9DD3-DC94EF71DFA2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17900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C0F74F4-D9A1-4CC9-89FF-E95E5EFA402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465328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FBC362B-D6EC-48BE-B8F0-CB968DE6510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0391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1BA4675-740C-4673-8F74-184EAAD2697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81901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279FC59-AE83-48E9-A899-85DB81AC2C7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443203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C21D408-0DD4-44B5-AFAC-61D8B947FA6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880024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1FEE13E-8FD7-4161-B6EF-1F5434799F8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080513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7692"/>
          <a:stretch>
            <a:fillRect/>
          </a:stretch>
        </p:blipFill>
        <p:spPr>
          <a:xfrm>
            <a:off x="0" y="0"/>
            <a:ext cx="49885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0286" y="1929584"/>
            <a:ext cx="9056915" cy="1672454"/>
          </a:xfrm>
        </p:spPr>
        <p:txBody>
          <a:bodyPr anchor="b">
            <a:normAutofit/>
          </a:bodyPr>
          <a:lstStyle>
            <a:lvl1pPr algn="ctr" rtl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44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86" y="3689124"/>
            <a:ext cx="9056915" cy="1655762"/>
          </a:xfrm>
        </p:spPr>
        <p:txBody>
          <a:bodyPr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700" kern="1200" dirty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452879"/>
            <a:ext cx="2628900" cy="47240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52879"/>
            <a:ext cx="7734300" cy="472408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27" y="0"/>
            <a:ext cx="8107676" cy="1055077"/>
          </a:xfr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0006" y="1236344"/>
            <a:ext cx="11235593" cy="4778375"/>
          </a:xfrm>
        </p:spPr>
        <p:txBody>
          <a:bodyPr/>
          <a:lstStyle>
            <a:lvl2pPr marL="800100" indent="-342900"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0"/>
            <a:ext cx="7603393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7" y="1"/>
            <a:ext cx="7923433" cy="10550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116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8" y="0"/>
            <a:ext cx="7862472" cy="1055077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0007" y="1055077"/>
            <a:ext cx="11152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9000"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"/>
            <a:ext cx="4105848" cy="68589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955" y="1"/>
            <a:ext cx="7953913" cy="1055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24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46" y="230188"/>
            <a:ext cx="3298222" cy="6096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US" altLang="en-US" sz="28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9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8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0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1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Digital Image Processing</a:t>
            </a:r>
            <a:br>
              <a:rPr lang="en-US" altLang="zh-CN" dirty="0"/>
            </a:br>
            <a:r>
              <a:rPr lang="en-US" altLang="zh-CN" dirty="0"/>
              <a:t>Technologies &amp; Applications</a:t>
            </a:r>
            <a:endParaRPr lang="zh-CN" altLang="en-US" dirty="0"/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0" indent="0" eaLnBrk="1" hangingPunct="1"/>
            <a:r>
              <a:rPr lang="en-IE" altLang="zh-CN" dirty="0">
                <a:ea typeface="宋体" panose="02010600030101010101" pitchFamily="2" charset="-122"/>
              </a:rPr>
              <a:t>Morphological Image Processing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Structuring Elements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buFont typeface="Wingdings" panose="05000000000000000000" pitchFamily="2" charset="2"/>
              <a:buChar char="u"/>
              <a:defRPr/>
            </a:pPr>
            <a:r>
              <a:rPr lang="en-IE" altLang="zh-CN" sz="2200" dirty="0">
                <a:ea typeface="宋体" panose="02010600030101010101" pitchFamily="2" charset="-122"/>
              </a:rPr>
              <a:t>Structuring elements can be any size and make any shape.</a:t>
            </a:r>
          </a:p>
          <a:p>
            <a:pPr marL="342900" indent="-342900" eaLnBrk="1" hangingPunct="1">
              <a:buFont typeface="Wingdings" panose="05000000000000000000" pitchFamily="2" charset="2"/>
              <a:buChar char="u"/>
              <a:defRPr/>
            </a:pPr>
            <a:r>
              <a:rPr lang="en-US" altLang="zh-CN" sz="2200" dirty="0"/>
              <a:t>Usually, element values are 0,1 and none(x).</a:t>
            </a:r>
          </a:p>
          <a:p>
            <a:pPr marL="342900" indent="-342900" eaLnBrk="1" hangingPunct="1">
              <a:buFont typeface="Wingdings" panose="05000000000000000000" pitchFamily="2" charset="2"/>
              <a:buChar char="u"/>
              <a:defRPr/>
            </a:pPr>
            <a:r>
              <a:rPr lang="en-US" altLang="zh-CN" sz="2200" dirty="0"/>
              <a:t>Structural Elements have an origin.</a:t>
            </a:r>
          </a:p>
          <a:p>
            <a:pPr marL="342900" indent="-342900" eaLnBrk="1" hangingPunct="1">
              <a:buFont typeface="Wingdings" panose="05000000000000000000" pitchFamily="2" charset="2"/>
              <a:buChar char="u"/>
              <a:defRPr/>
            </a:pPr>
            <a:r>
              <a:rPr lang="en-US" altLang="zh-CN" sz="2200" dirty="0">
                <a:ea typeface="宋体" panose="02010600030101010101" pitchFamily="2" charset="-122"/>
              </a:rPr>
              <a:t>F</a:t>
            </a:r>
            <a:r>
              <a:rPr lang="en-IE" altLang="zh-CN" sz="2200" dirty="0">
                <a:ea typeface="宋体" panose="02010600030101010101" pitchFamily="2" charset="-122"/>
              </a:rPr>
              <a:t>or simplicity we </a:t>
            </a:r>
            <a:r>
              <a:rPr lang="en-US" altLang="zh-CN" sz="2200" dirty="0">
                <a:ea typeface="宋体" panose="02010600030101010101" pitchFamily="2" charset="-122"/>
              </a:rPr>
              <a:t>usually</a:t>
            </a:r>
            <a:r>
              <a:rPr lang="en-IE" altLang="zh-CN" sz="2200" dirty="0">
                <a:ea typeface="宋体" panose="02010600030101010101" pitchFamily="2" charset="-122"/>
              </a:rPr>
              <a:t> use rectangular structuring</a:t>
            </a:r>
            <a:r>
              <a:rPr lang="en-US" altLang="zh-CN" sz="2200" dirty="0">
                <a:ea typeface="宋体" panose="02010600030101010101" pitchFamily="2" charset="-122"/>
              </a:rPr>
              <a:t>,</a:t>
            </a:r>
            <a:r>
              <a:rPr lang="zh-CN" altLang="en-US" sz="2200" dirty="0"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ea typeface="宋体" panose="02010600030101010101" pitchFamily="2" charset="-122"/>
              </a:rPr>
              <a:t>then</a:t>
            </a:r>
            <a:r>
              <a:rPr lang="zh-CN" altLang="en-US" sz="2200" dirty="0"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ea typeface="宋体" panose="02010600030101010101" pitchFamily="2" charset="-122"/>
              </a:rPr>
              <a:t>we can take </a:t>
            </a:r>
            <a:r>
              <a:rPr lang="en-IE" altLang="zh-CN" sz="2200" dirty="0">
                <a:ea typeface="宋体" panose="02010600030101010101" pitchFamily="2" charset="-122"/>
              </a:rPr>
              <a:t>the middle pixel as </a:t>
            </a:r>
            <a:r>
              <a:rPr lang="en-US" altLang="zh-CN" sz="2200" dirty="0">
                <a:ea typeface="宋体" panose="02010600030101010101" pitchFamily="2" charset="-122"/>
              </a:rPr>
              <a:t>its</a:t>
            </a:r>
            <a:r>
              <a:rPr lang="en-IE" altLang="zh-CN" sz="2200" dirty="0">
                <a:ea typeface="宋体" panose="02010600030101010101" pitchFamily="2" charset="-122"/>
              </a:rPr>
              <a:t> origin.</a:t>
            </a:r>
          </a:p>
          <a:p>
            <a: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200" dirty="0"/>
              <a:t>Empty spots in the Structuring Elements are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care’s</a:t>
            </a:r>
            <a:r>
              <a:rPr lang="en-US" altLang="zh-CN" sz="2200" dirty="0"/>
              <a:t>!</a:t>
            </a:r>
          </a:p>
          <a:p>
            <a:pPr marL="0" indent="0" eaLnBrk="1" hangingPunct="1">
              <a:defRPr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20483" name="Picture 4" descr="strct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83"/>
          <a:stretch>
            <a:fillRect/>
          </a:stretch>
        </p:blipFill>
        <p:spPr bwMode="auto">
          <a:xfrm>
            <a:off x="1787526" y="3879851"/>
            <a:ext cx="4322763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8" b="11240"/>
          <a:stretch>
            <a:fillRect/>
          </a:stretch>
        </p:blipFill>
        <p:spPr bwMode="auto">
          <a:xfrm>
            <a:off x="6342064" y="4260850"/>
            <a:ext cx="414178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Fundamental Operations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3855" indent="-363855" algn="just" eaLnBrk="1" hangingPunct="1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IE" altLang="zh-CN" dirty="0">
                <a:ea typeface="宋体" panose="02010600030101010101" pitchFamily="2" charset="-122"/>
              </a:rPr>
              <a:t>Fundamentally morphological image processing is very like spatial filtering.</a:t>
            </a:r>
          </a:p>
          <a:p>
            <a:pPr marL="363855" indent="-363855" algn="just" eaLnBrk="1" hangingPunct="1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IE" altLang="zh-CN" dirty="0">
                <a:ea typeface="宋体" panose="02010600030101010101" pitchFamily="2" charset="-122"/>
              </a:rPr>
              <a:t>The structuring element is moved across every pixel in the original image to give a pixel in a new processed image.</a:t>
            </a:r>
          </a:p>
          <a:p>
            <a:pPr marL="363855" indent="-363855" algn="just" eaLnBrk="1" hangingPunct="1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IE" altLang="zh-CN" dirty="0">
                <a:ea typeface="宋体" panose="02010600030101010101" pitchFamily="2" charset="-122"/>
              </a:rPr>
              <a:t>The value of this new pixel depends on the operation performed.</a:t>
            </a:r>
          </a:p>
          <a:p>
            <a:pPr marL="363855" indent="-363855" algn="just" eaLnBrk="1" hangingPunct="1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IE" altLang="zh-CN" dirty="0">
                <a:ea typeface="宋体" panose="02010600030101010101" pitchFamily="2" charset="-122"/>
              </a:rPr>
              <a:t>There are two basic morphological operations: </a:t>
            </a:r>
            <a:r>
              <a:rPr lang="en-IE" altLang="zh-CN" b="1" dirty="0">
                <a:ea typeface="宋体" panose="02010600030101010101" pitchFamily="2" charset="-122"/>
              </a:rPr>
              <a:t>dilation </a:t>
            </a:r>
            <a:r>
              <a:rPr lang="en-IE" altLang="zh-CN" dirty="0">
                <a:ea typeface="宋体" panose="02010600030101010101" pitchFamily="2" charset="-122"/>
              </a:rPr>
              <a:t>and </a:t>
            </a:r>
            <a:r>
              <a:rPr lang="en-IE" altLang="zh-CN" b="1" dirty="0">
                <a:ea typeface="宋体" panose="02010600030101010101" pitchFamily="2" charset="-122"/>
              </a:rPr>
              <a:t>erosion.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Dilation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Dilation of image 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IE" altLang="zh-CN" dirty="0">
                <a:ea typeface="宋体" panose="02010600030101010101" pitchFamily="2" charset="-122"/>
              </a:rPr>
              <a:t>  by structuring element 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IE" altLang="zh-CN" dirty="0">
                <a:ea typeface="宋体" panose="02010600030101010101" pitchFamily="2" charset="-122"/>
              </a:rPr>
              <a:t> is given by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IE" altLang="zh-CN" dirty="0"/>
              <a:t>⊕</a:t>
            </a:r>
            <a:r>
              <a:rPr lang="en-IE" altLang="zh-CN" dirty="0">
                <a:ea typeface="宋体" panose="02010600030101010101" pitchFamily="2" charset="-122"/>
                <a:sym typeface="Webdings" panose="05030102010509060703" pitchFamily="18" charset="2"/>
              </a:rPr>
              <a:t>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  <a:sym typeface="Webdings" panose="05030102010509060703" pitchFamily="18" charset="2"/>
              </a:rPr>
              <a:t>The structuring element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s</a:t>
            </a:r>
            <a:r>
              <a:rPr lang="en-IE" altLang="zh-CN" dirty="0">
                <a:ea typeface="宋体" panose="02010600030101010101" pitchFamily="2" charset="-122"/>
                <a:sym typeface="Webdings" panose="05030102010509060703" pitchFamily="18" charset="2"/>
              </a:rPr>
              <a:t> is positioned with its origin at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(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x, y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)</a:t>
            </a:r>
            <a:r>
              <a:rPr lang="en-IE" altLang="zh-CN" dirty="0">
                <a:ea typeface="宋体" panose="02010600030101010101" pitchFamily="2" charset="-122"/>
                <a:sym typeface="Webdings" panose="05030102010509060703" pitchFamily="18" charset="2"/>
              </a:rPr>
              <a:t> and the new pixel value is determined using the rule:</a:t>
            </a:r>
          </a:p>
          <a:p>
            <a:pPr marL="0" indent="0" eaLnBrk="1" hangingPunct="1"/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24580" name="Object 5"/>
          <p:cNvGraphicFramePr>
            <a:graphicFrameLocks noChangeAspect="1"/>
          </p:cNvGraphicFramePr>
          <p:nvPr/>
        </p:nvGraphicFramePr>
        <p:xfrm>
          <a:off x="3980295" y="3825715"/>
          <a:ext cx="3933825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397000" imgH="558800" progId="Equation.3">
                  <p:embed/>
                </p:oleObj>
              </mc:Choice>
              <mc:Fallback>
                <p:oleObj name="公式" r:id="rId3" imgW="1397000" imgH="558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0295" y="3825715"/>
                        <a:ext cx="3933825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Example for Dilation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27651" name="Group 3"/>
          <p:cNvGraphicFramePr>
            <a:graphicFrameLocks noGrp="1"/>
          </p:cNvGraphicFramePr>
          <p:nvPr/>
        </p:nvGraphicFramePr>
        <p:xfrm>
          <a:off x="4419600" y="2057401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650" name="Text Box 27"/>
          <p:cNvSpPr txBox="1">
            <a:spLocks noChangeArrowheads="1"/>
          </p:cNvSpPr>
          <p:nvPr/>
        </p:nvSpPr>
        <p:spPr bwMode="auto">
          <a:xfrm>
            <a:off x="2041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26651" name="Text Box 28"/>
          <p:cNvSpPr txBox="1">
            <a:spLocks noChangeArrowheads="1"/>
          </p:cNvSpPr>
          <p:nvPr/>
        </p:nvSpPr>
        <p:spPr bwMode="auto">
          <a:xfrm>
            <a:off x="1600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27677" name="Group 29"/>
          <p:cNvGraphicFramePr>
            <a:graphicFrameLocks noGrp="1"/>
          </p:cNvGraphicFramePr>
          <p:nvPr/>
        </p:nvGraphicFramePr>
        <p:xfrm>
          <a:off x="4419600" y="4740276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676" name="Text Box 53"/>
          <p:cNvSpPr txBox="1">
            <a:spLocks noChangeArrowheads="1"/>
          </p:cNvSpPr>
          <p:nvPr/>
        </p:nvSpPr>
        <p:spPr bwMode="auto">
          <a:xfrm>
            <a:off x="1981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26677" name="Group 54"/>
          <p:cNvGrpSpPr/>
          <p:nvPr/>
        </p:nvGrpSpPr>
        <p:grpSpPr bwMode="auto">
          <a:xfrm>
            <a:off x="4419601" y="2667001"/>
            <a:ext cx="1844675" cy="1751013"/>
            <a:chOff x="1824" y="1680"/>
            <a:chExt cx="1152" cy="1200"/>
          </a:xfrm>
        </p:grpSpPr>
        <p:sp>
          <p:nvSpPr>
            <p:cNvPr id="26678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6679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6680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6681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2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3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4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5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6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7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26688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Example for Dilation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28675" name="Group 3"/>
          <p:cNvGraphicFramePr>
            <a:graphicFrameLocks noGrp="1"/>
          </p:cNvGraphicFramePr>
          <p:nvPr/>
        </p:nvGraphicFramePr>
        <p:xfrm>
          <a:off x="4419600" y="2057401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674" name="Text Box 27"/>
          <p:cNvSpPr txBox="1">
            <a:spLocks noChangeArrowheads="1"/>
          </p:cNvSpPr>
          <p:nvPr/>
        </p:nvSpPr>
        <p:spPr bwMode="auto">
          <a:xfrm>
            <a:off x="2041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27675" name="Text Box 28"/>
          <p:cNvSpPr txBox="1">
            <a:spLocks noChangeArrowheads="1"/>
          </p:cNvSpPr>
          <p:nvPr/>
        </p:nvSpPr>
        <p:spPr bwMode="auto">
          <a:xfrm>
            <a:off x="1600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28701" name="Group 29"/>
          <p:cNvGraphicFramePr>
            <a:graphicFrameLocks noGrp="1"/>
          </p:cNvGraphicFramePr>
          <p:nvPr/>
        </p:nvGraphicFramePr>
        <p:xfrm>
          <a:off x="4419600" y="4740276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700" name="Text Box 53"/>
          <p:cNvSpPr txBox="1">
            <a:spLocks noChangeArrowheads="1"/>
          </p:cNvSpPr>
          <p:nvPr/>
        </p:nvSpPr>
        <p:spPr bwMode="auto">
          <a:xfrm>
            <a:off x="1981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27701" name="Group 54"/>
          <p:cNvGrpSpPr/>
          <p:nvPr/>
        </p:nvGrpSpPr>
        <p:grpSpPr bwMode="auto">
          <a:xfrm>
            <a:off x="5029201" y="2786064"/>
            <a:ext cx="1882775" cy="1785937"/>
            <a:chOff x="1824" y="1680"/>
            <a:chExt cx="1152" cy="1200"/>
          </a:xfrm>
        </p:grpSpPr>
        <p:sp>
          <p:nvSpPr>
            <p:cNvPr id="27702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7703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7704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7705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6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7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8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9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10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11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27712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Example for Dilation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29699" name="Group 3"/>
          <p:cNvGraphicFramePr>
            <a:graphicFrameLocks noGrp="1"/>
          </p:cNvGraphicFramePr>
          <p:nvPr/>
        </p:nvGraphicFramePr>
        <p:xfrm>
          <a:off x="4419600" y="2057401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698" name="Text Box 27"/>
          <p:cNvSpPr txBox="1">
            <a:spLocks noChangeArrowheads="1"/>
          </p:cNvSpPr>
          <p:nvPr/>
        </p:nvSpPr>
        <p:spPr bwMode="auto">
          <a:xfrm>
            <a:off x="2041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28699" name="Text Box 28"/>
          <p:cNvSpPr txBox="1">
            <a:spLocks noChangeArrowheads="1"/>
          </p:cNvSpPr>
          <p:nvPr/>
        </p:nvSpPr>
        <p:spPr bwMode="auto">
          <a:xfrm>
            <a:off x="1600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29725" name="Group 29"/>
          <p:cNvGraphicFramePr>
            <a:graphicFrameLocks noGrp="1"/>
          </p:cNvGraphicFramePr>
          <p:nvPr/>
        </p:nvGraphicFramePr>
        <p:xfrm>
          <a:off x="4419600" y="4740276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724" name="Text Box 53"/>
          <p:cNvSpPr txBox="1">
            <a:spLocks noChangeArrowheads="1"/>
          </p:cNvSpPr>
          <p:nvPr/>
        </p:nvSpPr>
        <p:spPr bwMode="auto">
          <a:xfrm>
            <a:off x="1981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28725" name="Group 54"/>
          <p:cNvGrpSpPr/>
          <p:nvPr/>
        </p:nvGrpSpPr>
        <p:grpSpPr bwMode="auto">
          <a:xfrm>
            <a:off x="5638800" y="2771776"/>
            <a:ext cx="1849438" cy="1800225"/>
            <a:chOff x="1824" y="1680"/>
            <a:chExt cx="1152" cy="1200"/>
          </a:xfrm>
        </p:grpSpPr>
        <p:sp>
          <p:nvSpPr>
            <p:cNvPr id="28726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8727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8728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8729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0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1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2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3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4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5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28736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Example for Dilation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30723" name="Group 3"/>
          <p:cNvGraphicFramePr>
            <a:graphicFrameLocks noGrp="1"/>
          </p:cNvGraphicFramePr>
          <p:nvPr/>
        </p:nvGraphicFramePr>
        <p:xfrm>
          <a:off x="4419600" y="2057401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22" name="Text Box 27"/>
          <p:cNvSpPr txBox="1">
            <a:spLocks noChangeArrowheads="1"/>
          </p:cNvSpPr>
          <p:nvPr/>
        </p:nvSpPr>
        <p:spPr bwMode="auto">
          <a:xfrm>
            <a:off x="2041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29723" name="Text Box 28"/>
          <p:cNvSpPr txBox="1">
            <a:spLocks noChangeArrowheads="1"/>
          </p:cNvSpPr>
          <p:nvPr/>
        </p:nvSpPr>
        <p:spPr bwMode="auto">
          <a:xfrm>
            <a:off x="1600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30749" name="Group 29"/>
          <p:cNvGraphicFramePr>
            <a:graphicFrameLocks noGrp="1"/>
          </p:cNvGraphicFramePr>
          <p:nvPr/>
        </p:nvGraphicFramePr>
        <p:xfrm>
          <a:off x="4419600" y="4740276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48" name="Text Box 53"/>
          <p:cNvSpPr txBox="1">
            <a:spLocks noChangeArrowheads="1"/>
          </p:cNvSpPr>
          <p:nvPr/>
        </p:nvSpPr>
        <p:spPr bwMode="auto">
          <a:xfrm>
            <a:off x="1981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29749" name="Group 54"/>
          <p:cNvGrpSpPr/>
          <p:nvPr/>
        </p:nvGrpSpPr>
        <p:grpSpPr bwMode="auto">
          <a:xfrm>
            <a:off x="6248400" y="2771776"/>
            <a:ext cx="1887538" cy="1800225"/>
            <a:chOff x="1824" y="1680"/>
            <a:chExt cx="1152" cy="1200"/>
          </a:xfrm>
        </p:grpSpPr>
        <p:sp>
          <p:nvSpPr>
            <p:cNvPr id="29750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9751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9752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9753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4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5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6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7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8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9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29760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Example for Dilation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31747" name="Group 3"/>
          <p:cNvGraphicFramePr>
            <a:graphicFrameLocks noGrp="1"/>
          </p:cNvGraphicFramePr>
          <p:nvPr/>
        </p:nvGraphicFramePr>
        <p:xfrm>
          <a:off x="4419600" y="2057401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46" name="Text Box 27"/>
          <p:cNvSpPr txBox="1">
            <a:spLocks noChangeArrowheads="1"/>
          </p:cNvSpPr>
          <p:nvPr/>
        </p:nvSpPr>
        <p:spPr bwMode="auto">
          <a:xfrm>
            <a:off x="2041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30747" name="Text Box 28"/>
          <p:cNvSpPr txBox="1">
            <a:spLocks noChangeArrowheads="1"/>
          </p:cNvSpPr>
          <p:nvPr/>
        </p:nvSpPr>
        <p:spPr bwMode="auto">
          <a:xfrm>
            <a:off x="1600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31773" name="Group 29"/>
          <p:cNvGraphicFramePr>
            <a:graphicFrameLocks noGrp="1"/>
          </p:cNvGraphicFramePr>
          <p:nvPr/>
        </p:nvGraphicFramePr>
        <p:xfrm>
          <a:off x="4419600" y="4740276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72" name="Text Box 53"/>
          <p:cNvSpPr txBox="1">
            <a:spLocks noChangeArrowheads="1"/>
          </p:cNvSpPr>
          <p:nvPr/>
        </p:nvSpPr>
        <p:spPr bwMode="auto">
          <a:xfrm>
            <a:off x="1981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30773" name="Group 54"/>
          <p:cNvGrpSpPr/>
          <p:nvPr/>
        </p:nvGrpSpPr>
        <p:grpSpPr bwMode="auto">
          <a:xfrm>
            <a:off x="6858001" y="2743200"/>
            <a:ext cx="1827213" cy="1828800"/>
            <a:chOff x="1824" y="1680"/>
            <a:chExt cx="1152" cy="1200"/>
          </a:xfrm>
        </p:grpSpPr>
        <p:sp>
          <p:nvSpPr>
            <p:cNvPr id="30774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0775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0776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0777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8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9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0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1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2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3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30784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Example for Dilation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32771" name="Group 3"/>
          <p:cNvGraphicFramePr>
            <a:graphicFrameLocks noGrp="1"/>
          </p:cNvGraphicFramePr>
          <p:nvPr/>
        </p:nvGraphicFramePr>
        <p:xfrm>
          <a:off x="4419600" y="2057401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770" name="Text Box 27"/>
          <p:cNvSpPr txBox="1">
            <a:spLocks noChangeArrowheads="1"/>
          </p:cNvSpPr>
          <p:nvPr/>
        </p:nvSpPr>
        <p:spPr bwMode="auto">
          <a:xfrm>
            <a:off x="2041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31771" name="Text Box 28"/>
          <p:cNvSpPr txBox="1">
            <a:spLocks noChangeArrowheads="1"/>
          </p:cNvSpPr>
          <p:nvPr/>
        </p:nvSpPr>
        <p:spPr bwMode="auto">
          <a:xfrm>
            <a:off x="1600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32797" name="Group 29"/>
          <p:cNvGraphicFramePr>
            <a:graphicFrameLocks noGrp="1"/>
          </p:cNvGraphicFramePr>
          <p:nvPr/>
        </p:nvGraphicFramePr>
        <p:xfrm>
          <a:off x="4419600" y="4740276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796" name="Text Box 53"/>
          <p:cNvSpPr txBox="1">
            <a:spLocks noChangeArrowheads="1"/>
          </p:cNvSpPr>
          <p:nvPr/>
        </p:nvSpPr>
        <p:spPr bwMode="auto">
          <a:xfrm>
            <a:off x="1981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31797" name="Group 54"/>
          <p:cNvGrpSpPr/>
          <p:nvPr/>
        </p:nvGrpSpPr>
        <p:grpSpPr bwMode="auto">
          <a:xfrm>
            <a:off x="7467600" y="2687638"/>
            <a:ext cx="1835150" cy="1884362"/>
            <a:chOff x="1824" y="1680"/>
            <a:chExt cx="1152" cy="1200"/>
          </a:xfrm>
        </p:grpSpPr>
        <p:sp>
          <p:nvSpPr>
            <p:cNvPr id="31798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1799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1800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1801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2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3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4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5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6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7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31808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Example for Dilation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33795" name="Group 3"/>
          <p:cNvGraphicFramePr>
            <a:graphicFrameLocks noGrp="1"/>
          </p:cNvGraphicFramePr>
          <p:nvPr/>
        </p:nvGraphicFramePr>
        <p:xfrm>
          <a:off x="4419600" y="2057401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794" name="Text Box 27"/>
          <p:cNvSpPr txBox="1">
            <a:spLocks noChangeArrowheads="1"/>
          </p:cNvSpPr>
          <p:nvPr/>
        </p:nvSpPr>
        <p:spPr bwMode="auto">
          <a:xfrm>
            <a:off x="2041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32795" name="Text Box 28"/>
          <p:cNvSpPr txBox="1">
            <a:spLocks noChangeArrowheads="1"/>
          </p:cNvSpPr>
          <p:nvPr/>
        </p:nvSpPr>
        <p:spPr bwMode="auto">
          <a:xfrm>
            <a:off x="1600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33821" name="Group 29"/>
          <p:cNvGraphicFramePr>
            <a:graphicFrameLocks noGrp="1"/>
          </p:cNvGraphicFramePr>
          <p:nvPr/>
        </p:nvGraphicFramePr>
        <p:xfrm>
          <a:off x="4419600" y="4740276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820" name="Text Box 53"/>
          <p:cNvSpPr txBox="1">
            <a:spLocks noChangeArrowheads="1"/>
          </p:cNvSpPr>
          <p:nvPr/>
        </p:nvSpPr>
        <p:spPr bwMode="auto">
          <a:xfrm>
            <a:off x="1981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32821" name="Group 54"/>
          <p:cNvGrpSpPr/>
          <p:nvPr/>
        </p:nvGrpSpPr>
        <p:grpSpPr bwMode="auto">
          <a:xfrm>
            <a:off x="8077200" y="2743200"/>
            <a:ext cx="1817688" cy="1828800"/>
            <a:chOff x="1824" y="1680"/>
            <a:chExt cx="1152" cy="1200"/>
          </a:xfrm>
        </p:grpSpPr>
        <p:sp>
          <p:nvSpPr>
            <p:cNvPr id="32822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2823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2824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2825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6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7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8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9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30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31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32832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Contents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idx="1"/>
          </p:nvPr>
        </p:nvSpPr>
        <p:spPr>
          <a:xfrm>
            <a:off x="550006" y="1236344"/>
            <a:ext cx="11235593" cy="5120006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In this lecture we will consider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What is morphology?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Basic Concepts of Set Theory</a:t>
            </a:r>
            <a:endParaRPr lang="en-IE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Dilation and Erosion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Opening and Closing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Hit or Miss Transform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108546" name="Picture 2" descr="https://n.sinaimg.cn/sinakd202164s/320/w1280h640/20210604/870a-kracxeq11768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91061" y="1539310"/>
            <a:ext cx="4549105" cy="41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Example for Dilation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34819" name="Group 3"/>
          <p:cNvGraphicFramePr>
            <a:graphicFrameLocks noGrp="1"/>
          </p:cNvGraphicFramePr>
          <p:nvPr/>
        </p:nvGraphicFramePr>
        <p:xfrm>
          <a:off x="4419600" y="2057401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818" name="Text Box 27"/>
          <p:cNvSpPr txBox="1">
            <a:spLocks noChangeArrowheads="1"/>
          </p:cNvSpPr>
          <p:nvPr/>
        </p:nvSpPr>
        <p:spPr bwMode="auto">
          <a:xfrm>
            <a:off x="2041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33819" name="Text Box 28"/>
          <p:cNvSpPr txBox="1">
            <a:spLocks noChangeArrowheads="1"/>
          </p:cNvSpPr>
          <p:nvPr/>
        </p:nvSpPr>
        <p:spPr bwMode="auto">
          <a:xfrm>
            <a:off x="1600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34845" name="Group 29"/>
          <p:cNvGraphicFramePr>
            <a:graphicFrameLocks noGrp="1"/>
          </p:cNvGraphicFramePr>
          <p:nvPr/>
        </p:nvGraphicFramePr>
        <p:xfrm>
          <a:off x="4419600" y="4740276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844" name="Text Box 53"/>
          <p:cNvSpPr txBox="1">
            <a:spLocks noChangeArrowheads="1"/>
          </p:cNvSpPr>
          <p:nvPr/>
        </p:nvSpPr>
        <p:spPr bwMode="auto">
          <a:xfrm>
            <a:off x="1981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33845" name="Group 54"/>
          <p:cNvGrpSpPr/>
          <p:nvPr/>
        </p:nvGrpSpPr>
        <p:grpSpPr bwMode="auto">
          <a:xfrm>
            <a:off x="8686800" y="2728914"/>
            <a:ext cx="1828800" cy="1843087"/>
            <a:chOff x="1824" y="1680"/>
            <a:chExt cx="1152" cy="1200"/>
          </a:xfrm>
        </p:grpSpPr>
        <p:sp>
          <p:nvSpPr>
            <p:cNvPr id="33846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3847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3848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3849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0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1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2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3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4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5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33856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Dilation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34818" name="Group 3"/>
          <p:cNvGrpSpPr/>
          <p:nvPr/>
        </p:nvGrpSpPr>
        <p:grpSpPr bwMode="auto">
          <a:xfrm>
            <a:off x="1914526" y="1585914"/>
            <a:ext cx="3927475" cy="3900487"/>
            <a:chOff x="202" y="944"/>
            <a:chExt cx="2474" cy="2457"/>
          </a:xfrm>
        </p:grpSpPr>
        <p:sp>
          <p:nvSpPr>
            <p:cNvPr id="34819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20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21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22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23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24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25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26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27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28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29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30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31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32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33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34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35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36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37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38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39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40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41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42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43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44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45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46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47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48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49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50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51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52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53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54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55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56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57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58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59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60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61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62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63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64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65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66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67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68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69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70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71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72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73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74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75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76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77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78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79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80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81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82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" name="Group 68"/>
          <p:cNvGrpSpPr/>
          <p:nvPr/>
        </p:nvGrpSpPr>
        <p:grpSpPr bwMode="auto">
          <a:xfrm>
            <a:off x="1423987" y="1573214"/>
            <a:ext cx="1474788" cy="1463675"/>
            <a:chOff x="262" y="1078"/>
            <a:chExt cx="929" cy="922"/>
          </a:xfrm>
        </p:grpSpPr>
        <p:sp>
          <p:nvSpPr>
            <p:cNvPr id="34884" name="Rectangle 69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85" name="Rectangle 70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86" name="Rectangle 71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87" name="Rectangle 72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88" name="Rectangle 73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89" name="Rectangle 74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90" name="Rectangle 75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91" name="Rectangle 76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92" name="Rectangle 77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34893" name="Text Box 78"/>
          <p:cNvSpPr txBox="1">
            <a:spLocks noChangeArrowheads="1"/>
          </p:cNvSpPr>
          <p:nvPr/>
        </p:nvSpPr>
        <p:spPr bwMode="auto">
          <a:xfrm>
            <a:off x="5043489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latin typeface="Arial" panose="020B0604020202020204" pitchFamily="34" charset="0"/>
              </a:rPr>
              <a:t>Structuring Element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grpSp>
        <p:nvGrpSpPr>
          <p:cNvPr id="34894" name="Group 79"/>
          <p:cNvGrpSpPr/>
          <p:nvPr/>
        </p:nvGrpSpPr>
        <p:grpSpPr bwMode="auto">
          <a:xfrm>
            <a:off x="3978275" y="5703889"/>
            <a:ext cx="1081088" cy="1068387"/>
            <a:chOff x="1339" y="3268"/>
            <a:chExt cx="932" cy="921"/>
          </a:xfrm>
        </p:grpSpPr>
        <p:sp>
          <p:nvSpPr>
            <p:cNvPr id="34895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96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97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98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899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00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01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02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03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5" name="Group 89"/>
          <p:cNvGrpSpPr/>
          <p:nvPr/>
        </p:nvGrpSpPr>
        <p:grpSpPr bwMode="auto">
          <a:xfrm>
            <a:off x="1911350" y="1573214"/>
            <a:ext cx="1474788" cy="1463675"/>
            <a:chOff x="262" y="1078"/>
            <a:chExt cx="929" cy="922"/>
          </a:xfrm>
        </p:grpSpPr>
        <p:sp>
          <p:nvSpPr>
            <p:cNvPr id="34905" name="Rectangle 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06" name="Rectangle 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07" name="Rectangle 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08" name="Rectangle 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09" name="Rectangle 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10" name="Rectangle 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11" name="Rectangle 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12" name="Rectangle 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13" name="Rectangle 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6" name="Group 99"/>
          <p:cNvGrpSpPr/>
          <p:nvPr/>
        </p:nvGrpSpPr>
        <p:grpSpPr bwMode="auto">
          <a:xfrm>
            <a:off x="2408239" y="1573214"/>
            <a:ext cx="1474787" cy="1463675"/>
            <a:chOff x="262" y="1078"/>
            <a:chExt cx="929" cy="922"/>
          </a:xfrm>
        </p:grpSpPr>
        <p:sp>
          <p:nvSpPr>
            <p:cNvPr id="34915" name="Rectangle 1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16" name="Rectangle 1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17" name="Rectangle 1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18" name="Rectangle 1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19" name="Rectangle 1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20" name="Rectangle 1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21" name="Rectangle 1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22" name="Rectangle 1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23" name="Rectangle 1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7" name="Group 109"/>
          <p:cNvGrpSpPr/>
          <p:nvPr/>
        </p:nvGrpSpPr>
        <p:grpSpPr bwMode="auto">
          <a:xfrm>
            <a:off x="3379789" y="1573214"/>
            <a:ext cx="1474787" cy="1463675"/>
            <a:chOff x="262" y="1078"/>
            <a:chExt cx="929" cy="922"/>
          </a:xfrm>
        </p:grpSpPr>
        <p:sp>
          <p:nvSpPr>
            <p:cNvPr id="34925" name="Rectangle 1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26" name="Rectangle 1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27" name="Rectangle 1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28" name="Rectangle 1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29" name="Rectangle 1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30" name="Rectangle 1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31" name="Rectangle 1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32" name="Rectangle 1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33" name="Rectangle 1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8" name="Group 119"/>
          <p:cNvGrpSpPr/>
          <p:nvPr/>
        </p:nvGrpSpPr>
        <p:grpSpPr bwMode="auto">
          <a:xfrm>
            <a:off x="3871914" y="1573214"/>
            <a:ext cx="1474787" cy="1463675"/>
            <a:chOff x="262" y="1078"/>
            <a:chExt cx="929" cy="922"/>
          </a:xfrm>
        </p:grpSpPr>
        <p:sp>
          <p:nvSpPr>
            <p:cNvPr id="34935" name="Rectangle 1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36" name="Rectangle 1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37" name="Rectangle 1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38" name="Rectangle 1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39" name="Rectangle 1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40" name="Rectangle 1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41" name="Rectangle 1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42" name="Rectangle 1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43" name="Rectangle 1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9" name="Group 129"/>
          <p:cNvGrpSpPr/>
          <p:nvPr/>
        </p:nvGrpSpPr>
        <p:grpSpPr bwMode="auto">
          <a:xfrm>
            <a:off x="4349750" y="1573214"/>
            <a:ext cx="1474788" cy="1463675"/>
            <a:chOff x="262" y="1078"/>
            <a:chExt cx="929" cy="922"/>
          </a:xfrm>
        </p:grpSpPr>
        <p:sp>
          <p:nvSpPr>
            <p:cNvPr id="34945" name="Rectangle 1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46" name="Rectangle 1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47" name="Rectangle 1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48" name="Rectangle 1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49" name="Rectangle 1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50" name="Rectangle 1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51" name="Rectangle 1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52" name="Rectangle 1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53" name="Rectangle 1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0" name="Group 139"/>
          <p:cNvGrpSpPr/>
          <p:nvPr/>
        </p:nvGrpSpPr>
        <p:grpSpPr bwMode="auto">
          <a:xfrm>
            <a:off x="4841875" y="1573214"/>
            <a:ext cx="1474788" cy="1463675"/>
            <a:chOff x="262" y="1078"/>
            <a:chExt cx="929" cy="922"/>
          </a:xfrm>
        </p:grpSpPr>
        <p:sp>
          <p:nvSpPr>
            <p:cNvPr id="34955" name="Rectangle 1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56" name="Rectangle 1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57" name="Rectangle 1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58" name="Rectangle 1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59" name="Rectangle 1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60" name="Rectangle 1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61" name="Rectangle 1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62" name="Rectangle 1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63" name="Rectangle 1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1" name="Group 149"/>
          <p:cNvGrpSpPr/>
          <p:nvPr/>
        </p:nvGrpSpPr>
        <p:grpSpPr bwMode="auto">
          <a:xfrm>
            <a:off x="2905125" y="1573214"/>
            <a:ext cx="1474788" cy="1463675"/>
            <a:chOff x="262" y="1078"/>
            <a:chExt cx="929" cy="922"/>
          </a:xfrm>
        </p:grpSpPr>
        <p:sp>
          <p:nvSpPr>
            <p:cNvPr id="34965" name="Rectangle 1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66" name="Rectangle 1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67" name="Rectangle 1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68" name="Rectangle 1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69" name="Rectangle 1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70" name="Rectangle 1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71" name="Rectangle 1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72" name="Rectangle 1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73" name="Rectangle 1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2" name="Group 159"/>
          <p:cNvGrpSpPr/>
          <p:nvPr/>
        </p:nvGrpSpPr>
        <p:grpSpPr bwMode="auto">
          <a:xfrm>
            <a:off x="1423987" y="1077914"/>
            <a:ext cx="1474788" cy="1463675"/>
            <a:chOff x="262" y="1078"/>
            <a:chExt cx="929" cy="922"/>
          </a:xfrm>
        </p:grpSpPr>
        <p:sp>
          <p:nvSpPr>
            <p:cNvPr id="34975" name="Rectangle 1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76" name="Rectangle 1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77" name="Rectangle 1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78" name="Rectangle 1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79" name="Rectangle 1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80" name="Rectangle 1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81" name="Rectangle 1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82" name="Rectangle 1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83" name="Rectangle 1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3" name="Group 169"/>
          <p:cNvGrpSpPr/>
          <p:nvPr/>
        </p:nvGrpSpPr>
        <p:grpSpPr bwMode="auto">
          <a:xfrm>
            <a:off x="1911350" y="1077914"/>
            <a:ext cx="1474788" cy="1463675"/>
            <a:chOff x="262" y="1078"/>
            <a:chExt cx="929" cy="922"/>
          </a:xfrm>
        </p:grpSpPr>
        <p:sp>
          <p:nvSpPr>
            <p:cNvPr id="34985" name="Rectangle 1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86" name="Rectangle 1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87" name="Rectangle 1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88" name="Rectangle 1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89" name="Rectangle 1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90" name="Rectangle 1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91" name="Rectangle 1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92" name="Rectangle 1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93" name="Rectangle 1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4" name="Group 179"/>
          <p:cNvGrpSpPr/>
          <p:nvPr/>
        </p:nvGrpSpPr>
        <p:grpSpPr bwMode="auto">
          <a:xfrm>
            <a:off x="2408239" y="1077914"/>
            <a:ext cx="1474787" cy="1463675"/>
            <a:chOff x="262" y="1078"/>
            <a:chExt cx="929" cy="922"/>
          </a:xfrm>
        </p:grpSpPr>
        <p:sp>
          <p:nvSpPr>
            <p:cNvPr id="34995" name="Rectangle 1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96" name="Rectangle 1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97" name="Rectangle 1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98" name="Rectangle 1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999" name="Rectangle 1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00" name="Rectangle 1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01" name="Rectangle 1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02" name="Rectangle 1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03" name="Rectangle 1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5" name="Group 189"/>
          <p:cNvGrpSpPr/>
          <p:nvPr/>
        </p:nvGrpSpPr>
        <p:grpSpPr bwMode="auto">
          <a:xfrm>
            <a:off x="3379789" y="1077914"/>
            <a:ext cx="1474787" cy="1463675"/>
            <a:chOff x="262" y="1078"/>
            <a:chExt cx="929" cy="922"/>
          </a:xfrm>
        </p:grpSpPr>
        <p:sp>
          <p:nvSpPr>
            <p:cNvPr id="35005" name="Rectangle 1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06" name="Rectangle 1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07" name="Rectangle 1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08" name="Rectangle 1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09" name="Rectangle 1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10" name="Rectangle 1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11" name="Rectangle 1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12" name="Rectangle 1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13" name="Rectangle 1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6" name="Group 199"/>
          <p:cNvGrpSpPr/>
          <p:nvPr/>
        </p:nvGrpSpPr>
        <p:grpSpPr bwMode="auto">
          <a:xfrm>
            <a:off x="3871914" y="1077914"/>
            <a:ext cx="1474787" cy="1463675"/>
            <a:chOff x="262" y="1078"/>
            <a:chExt cx="929" cy="922"/>
          </a:xfrm>
        </p:grpSpPr>
        <p:sp>
          <p:nvSpPr>
            <p:cNvPr id="35015" name="Rectangle 2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16" name="Rectangle 2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17" name="Rectangle 2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18" name="Rectangle 2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19" name="Rectangle 2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20" name="Rectangle 2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21" name="Rectangle 2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22" name="Rectangle 2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23" name="Rectangle 2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7" name="Group 209"/>
          <p:cNvGrpSpPr/>
          <p:nvPr/>
        </p:nvGrpSpPr>
        <p:grpSpPr bwMode="auto">
          <a:xfrm>
            <a:off x="4349750" y="1077914"/>
            <a:ext cx="1474788" cy="1463675"/>
            <a:chOff x="262" y="1078"/>
            <a:chExt cx="929" cy="922"/>
          </a:xfrm>
        </p:grpSpPr>
        <p:sp>
          <p:nvSpPr>
            <p:cNvPr id="35025" name="Rectangle 2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26" name="Rectangle 2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27" name="Rectangle 2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28" name="Rectangle 2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29" name="Rectangle 2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30" name="Rectangle 2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31" name="Rectangle 2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32" name="Rectangle 2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33" name="Rectangle 2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8" name="Group 219"/>
          <p:cNvGrpSpPr/>
          <p:nvPr/>
        </p:nvGrpSpPr>
        <p:grpSpPr bwMode="auto">
          <a:xfrm>
            <a:off x="4841875" y="1077914"/>
            <a:ext cx="1474788" cy="1463675"/>
            <a:chOff x="262" y="1078"/>
            <a:chExt cx="929" cy="922"/>
          </a:xfrm>
        </p:grpSpPr>
        <p:sp>
          <p:nvSpPr>
            <p:cNvPr id="35035" name="Rectangle 2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36" name="Rectangle 2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37" name="Rectangle 2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38" name="Rectangle 2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39" name="Rectangle 2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40" name="Rectangle 2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41" name="Rectangle 2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42" name="Rectangle 2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43" name="Rectangle 2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9" name="Group 229"/>
          <p:cNvGrpSpPr/>
          <p:nvPr/>
        </p:nvGrpSpPr>
        <p:grpSpPr bwMode="auto">
          <a:xfrm>
            <a:off x="2905125" y="1077914"/>
            <a:ext cx="1474788" cy="1463675"/>
            <a:chOff x="262" y="1078"/>
            <a:chExt cx="929" cy="922"/>
          </a:xfrm>
        </p:grpSpPr>
        <p:sp>
          <p:nvSpPr>
            <p:cNvPr id="35045" name="Rectangle 2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46" name="Rectangle 2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47" name="Rectangle 2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48" name="Rectangle 2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49" name="Rectangle 2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50" name="Rectangle 2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51" name="Rectangle 2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52" name="Rectangle 2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53" name="Rectangle 2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0" name="Group 239"/>
          <p:cNvGrpSpPr/>
          <p:nvPr/>
        </p:nvGrpSpPr>
        <p:grpSpPr bwMode="auto">
          <a:xfrm>
            <a:off x="1423987" y="2071689"/>
            <a:ext cx="1474788" cy="1463675"/>
            <a:chOff x="262" y="1078"/>
            <a:chExt cx="929" cy="922"/>
          </a:xfrm>
        </p:grpSpPr>
        <p:sp>
          <p:nvSpPr>
            <p:cNvPr id="35055" name="Rectangle 2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56" name="Rectangle 2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57" name="Rectangle 2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58" name="Rectangle 2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59" name="Rectangle 2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60" name="Rectangle 2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61" name="Rectangle 2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62" name="Rectangle 2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63" name="Rectangle 2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1" name="Group 249"/>
          <p:cNvGrpSpPr/>
          <p:nvPr/>
        </p:nvGrpSpPr>
        <p:grpSpPr bwMode="auto">
          <a:xfrm>
            <a:off x="1911350" y="2071689"/>
            <a:ext cx="1474788" cy="1463675"/>
            <a:chOff x="262" y="1078"/>
            <a:chExt cx="929" cy="922"/>
          </a:xfrm>
        </p:grpSpPr>
        <p:sp>
          <p:nvSpPr>
            <p:cNvPr id="35065" name="Rectangle 2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66" name="Rectangle 2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67" name="Rectangle 2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68" name="Rectangle 2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69" name="Rectangle 2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70" name="Rectangle 2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71" name="Rectangle 2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72" name="Rectangle 2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73" name="Rectangle 2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2" name="Group 259"/>
          <p:cNvGrpSpPr/>
          <p:nvPr/>
        </p:nvGrpSpPr>
        <p:grpSpPr bwMode="auto">
          <a:xfrm>
            <a:off x="2408239" y="2071689"/>
            <a:ext cx="1474787" cy="1463675"/>
            <a:chOff x="262" y="1078"/>
            <a:chExt cx="929" cy="922"/>
          </a:xfrm>
        </p:grpSpPr>
        <p:sp>
          <p:nvSpPr>
            <p:cNvPr id="35075" name="Rectangle 2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76" name="Rectangle 2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77" name="Rectangle 2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78" name="Rectangle 2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79" name="Rectangle 2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80" name="Rectangle 2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81" name="Rectangle 2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82" name="Rectangle 2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83" name="Rectangle 2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3" name="Group 269"/>
          <p:cNvGrpSpPr/>
          <p:nvPr/>
        </p:nvGrpSpPr>
        <p:grpSpPr bwMode="auto">
          <a:xfrm>
            <a:off x="3379789" y="2071689"/>
            <a:ext cx="1474787" cy="1463675"/>
            <a:chOff x="262" y="1078"/>
            <a:chExt cx="929" cy="922"/>
          </a:xfrm>
        </p:grpSpPr>
        <p:sp>
          <p:nvSpPr>
            <p:cNvPr id="35085" name="Rectangle 2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86" name="Rectangle 2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87" name="Rectangle 2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88" name="Rectangle 2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89" name="Rectangle 2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90" name="Rectangle 2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91" name="Rectangle 2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92" name="Rectangle 2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93" name="Rectangle 2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4" name="Group 279"/>
          <p:cNvGrpSpPr/>
          <p:nvPr/>
        </p:nvGrpSpPr>
        <p:grpSpPr bwMode="auto">
          <a:xfrm>
            <a:off x="3871914" y="2071689"/>
            <a:ext cx="1474787" cy="1463675"/>
            <a:chOff x="262" y="1078"/>
            <a:chExt cx="929" cy="922"/>
          </a:xfrm>
        </p:grpSpPr>
        <p:sp>
          <p:nvSpPr>
            <p:cNvPr id="35095" name="Rectangle 2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96" name="Rectangle 2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97" name="Rectangle 2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98" name="Rectangle 2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099" name="Rectangle 2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00" name="Rectangle 2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01" name="Rectangle 2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02" name="Rectangle 2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03" name="Rectangle 2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5" name="Group 289"/>
          <p:cNvGrpSpPr/>
          <p:nvPr/>
        </p:nvGrpSpPr>
        <p:grpSpPr bwMode="auto">
          <a:xfrm>
            <a:off x="4349750" y="2071689"/>
            <a:ext cx="1474788" cy="1463675"/>
            <a:chOff x="262" y="1078"/>
            <a:chExt cx="929" cy="922"/>
          </a:xfrm>
        </p:grpSpPr>
        <p:sp>
          <p:nvSpPr>
            <p:cNvPr id="35105" name="Rectangle 2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06" name="Rectangle 2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07" name="Rectangle 2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08" name="Rectangle 2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09" name="Rectangle 2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10" name="Rectangle 2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11" name="Rectangle 2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12" name="Rectangle 2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13" name="Rectangle 2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6" name="Group 299"/>
          <p:cNvGrpSpPr/>
          <p:nvPr/>
        </p:nvGrpSpPr>
        <p:grpSpPr bwMode="auto">
          <a:xfrm>
            <a:off x="4841875" y="2071689"/>
            <a:ext cx="1474788" cy="1463675"/>
            <a:chOff x="262" y="1078"/>
            <a:chExt cx="929" cy="922"/>
          </a:xfrm>
        </p:grpSpPr>
        <p:sp>
          <p:nvSpPr>
            <p:cNvPr id="35115" name="Rectangle 3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16" name="Rectangle 3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17" name="Rectangle 3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18" name="Rectangle 3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19" name="Rectangle 3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20" name="Rectangle 3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21" name="Rectangle 3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22" name="Rectangle 3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23" name="Rectangle 3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7" name="Group 309"/>
          <p:cNvGrpSpPr/>
          <p:nvPr/>
        </p:nvGrpSpPr>
        <p:grpSpPr bwMode="auto">
          <a:xfrm>
            <a:off x="2905125" y="2071689"/>
            <a:ext cx="1474788" cy="1463675"/>
            <a:chOff x="262" y="1078"/>
            <a:chExt cx="929" cy="922"/>
          </a:xfrm>
        </p:grpSpPr>
        <p:sp>
          <p:nvSpPr>
            <p:cNvPr id="35125" name="Rectangle 3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26" name="Rectangle 3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27" name="Rectangle 3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28" name="Rectangle 3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29" name="Rectangle 3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30" name="Rectangle 3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31" name="Rectangle 3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32" name="Rectangle 3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33" name="Rectangle 3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8" name="Group 319"/>
          <p:cNvGrpSpPr/>
          <p:nvPr/>
        </p:nvGrpSpPr>
        <p:grpSpPr bwMode="auto">
          <a:xfrm>
            <a:off x="1423987" y="2554289"/>
            <a:ext cx="1474788" cy="1463675"/>
            <a:chOff x="262" y="1078"/>
            <a:chExt cx="929" cy="922"/>
          </a:xfrm>
        </p:grpSpPr>
        <p:sp>
          <p:nvSpPr>
            <p:cNvPr id="35135" name="Rectangle 3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36" name="Rectangle 3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37" name="Rectangle 3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38" name="Rectangle 3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39" name="Rectangle 3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40" name="Rectangle 3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41" name="Rectangle 3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42" name="Rectangle 3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43" name="Rectangle 3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9" name="Group 329"/>
          <p:cNvGrpSpPr/>
          <p:nvPr/>
        </p:nvGrpSpPr>
        <p:grpSpPr bwMode="auto">
          <a:xfrm>
            <a:off x="1911350" y="2554289"/>
            <a:ext cx="1474788" cy="1463675"/>
            <a:chOff x="262" y="1078"/>
            <a:chExt cx="929" cy="922"/>
          </a:xfrm>
        </p:grpSpPr>
        <p:sp>
          <p:nvSpPr>
            <p:cNvPr id="35145" name="Rectangle 3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46" name="Rectangle 3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47" name="Rectangle 3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48" name="Rectangle 3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49" name="Rectangle 3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50" name="Rectangle 3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51" name="Rectangle 3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52" name="Rectangle 3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53" name="Rectangle 3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0" name="Group 339"/>
          <p:cNvGrpSpPr/>
          <p:nvPr/>
        </p:nvGrpSpPr>
        <p:grpSpPr bwMode="auto">
          <a:xfrm>
            <a:off x="2408239" y="2554289"/>
            <a:ext cx="1474787" cy="1463675"/>
            <a:chOff x="262" y="1078"/>
            <a:chExt cx="929" cy="922"/>
          </a:xfrm>
        </p:grpSpPr>
        <p:sp>
          <p:nvSpPr>
            <p:cNvPr id="35155" name="Rectangle 3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56" name="Rectangle 3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57" name="Rectangle 3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58" name="Rectangle 3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59" name="Rectangle 3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60" name="Rectangle 3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61" name="Rectangle 3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62" name="Rectangle 3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63" name="Rectangle 3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1" name="Group 349"/>
          <p:cNvGrpSpPr/>
          <p:nvPr/>
        </p:nvGrpSpPr>
        <p:grpSpPr bwMode="auto">
          <a:xfrm>
            <a:off x="3379789" y="2554289"/>
            <a:ext cx="1474787" cy="1463675"/>
            <a:chOff x="262" y="1078"/>
            <a:chExt cx="929" cy="922"/>
          </a:xfrm>
        </p:grpSpPr>
        <p:sp>
          <p:nvSpPr>
            <p:cNvPr id="35165" name="Rectangle 3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66" name="Rectangle 3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67" name="Rectangle 3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68" name="Rectangle 3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69" name="Rectangle 3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70" name="Rectangle 3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71" name="Rectangle 3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72" name="Rectangle 3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73" name="Rectangle 3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32" name="Group 359"/>
          <p:cNvGrpSpPr/>
          <p:nvPr/>
        </p:nvGrpSpPr>
        <p:grpSpPr bwMode="auto">
          <a:xfrm>
            <a:off x="3871914" y="2554289"/>
            <a:ext cx="1474787" cy="1463675"/>
            <a:chOff x="262" y="1078"/>
            <a:chExt cx="929" cy="922"/>
          </a:xfrm>
        </p:grpSpPr>
        <p:sp>
          <p:nvSpPr>
            <p:cNvPr id="35175" name="Rectangle 3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76" name="Rectangle 3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77" name="Rectangle 3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78" name="Rectangle 3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79" name="Rectangle 3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80" name="Rectangle 3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81" name="Rectangle 3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82" name="Rectangle 3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83" name="Rectangle 3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33" name="Group 369"/>
          <p:cNvGrpSpPr/>
          <p:nvPr/>
        </p:nvGrpSpPr>
        <p:grpSpPr bwMode="auto">
          <a:xfrm>
            <a:off x="4349750" y="2554289"/>
            <a:ext cx="1474788" cy="1463675"/>
            <a:chOff x="262" y="1078"/>
            <a:chExt cx="929" cy="922"/>
          </a:xfrm>
        </p:grpSpPr>
        <p:sp>
          <p:nvSpPr>
            <p:cNvPr id="35185" name="Rectangle 3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86" name="Rectangle 3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87" name="Rectangle 3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88" name="Rectangle 3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89" name="Rectangle 3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90" name="Rectangle 3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91" name="Rectangle 3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92" name="Rectangle 3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93" name="Rectangle 3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" name="Group 379"/>
          <p:cNvGrpSpPr/>
          <p:nvPr/>
        </p:nvGrpSpPr>
        <p:grpSpPr bwMode="auto">
          <a:xfrm>
            <a:off x="4841875" y="2554289"/>
            <a:ext cx="1474788" cy="1463675"/>
            <a:chOff x="262" y="1078"/>
            <a:chExt cx="929" cy="922"/>
          </a:xfrm>
        </p:grpSpPr>
        <p:sp>
          <p:nvSpPr>
            <p:cNvPr id="35195" name="Rectangle 3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96" name="Rectangle 3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97" name="Rectangle 3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98" name="Rectangle 3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199" name="Rectangle 3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00" name="Rectangle 3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01" name="Rectangle 3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02" name="Rectangle 3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03" name="Rectangle 3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36" name="Group 389"/>
          <p:cNvGrpSpPr/>
          <p:nvPr/>
        </p:nvGrpSpPr>
        <p:grpSpPr bwMode="auto">
          <a:xfrm>
            <a:off x="2905125" y="2554289"/>
            <a:ext cx="1474788" cy="1463675"/>
            <a:chOff x="262" y="1078"/>
            <a:chExt cx="929" cy="922"/>
          </a:xfrm>
        </p:grpSpPr>
        <p:sp>
          <p:nvSpPr>
            <p:cNvPr id="35205" name="Rectangle 3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06" name="Rectangle 3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07" name="Rectangle 3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08" name="Rectangle 3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09" name="Rectangle 3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10" name="Rectangle 3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11" name="Rectangle 3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12" name="Rectangle 3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13" name="Rectangle 3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5214" name="Group 399"/>
          <p:cNvGrpSpPr/>
          <p:nvPr/>
        </p:nvGrpSpPr>
        <p:grpSpPr bwMode="auto">
          <a:xfrm>
            <a:off x="6326189" y="1577975"/>
            <a:ext cx="3927475" cy="3900488"/>
            <a:chOff x="3178" y="1075"/>
            <a:chExt cx="2474" cy="2457"/>
          </a:xfrm>
        </p:grpSpPr>
        <p:sp>
          <p:nvSpPr>
            <p:cNvPr id="35215" name="Rectangle 400"/>
            <p:cNvSpPr>
              <a:spLocks noChangeArrowheads="1"/>
            </p:cNvSpPr>
            <p:nvPr/>
          </p:nvSpPr>
          <p:spPr bwMode="auto">
            <a:xfrm>
              <a:off x="317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16" name="Rectangle 401"/>
            <p:cNvSpPr>
              <a:spLocks noChangeArrowheads="1"/>
            </p:cNvSpPr>
            <p:nvPr/>
          </p:nvSpPr>
          <p:spPr bwMode="auto">
            <a:xfrm>
              <a:off x="348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17" name="Rectangle 402"/>
            <p:cNvSpPr>
              <a:spLocks noChangeArrowheads="1"/>
            </p:cNvSpPr>
            <p:nvPr/>
          </p:nvSpPr>
          <p:spPr bwMode="auto">
            <a:xfrm>
              <a:off x="3797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18" name="Rectangle 403"/>
            <p:cNvSpPr>
              <a:spLocks noChangeArrowheads="1"/>
            </p:cNvSpPr>
            <p:nvPr/>
          </p:nvSpPr>
          <p:spPr bwMode="auto">
            <a:xfrm>
              <a:off x="4106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19" name="Rectangle 404"/>
            <p:cNvSpPr>
              <a:spLocks noChangeArrowheads="1"/>
            </p:cNvSpPr>
            <p:nvPr/>
          </p:nvSpPr>
          <p:spPr bwMode="auto">
            <a:xfrm>
              <a:off x="4415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20" name="Rectangle 405"/>
            <p:cNvSpPr>
              <a:spLocks noChangeArrowheads="1"/>
            </p:cNvSpPr>
            <p:nvPr/>
          </p:nvSpPr>
          <p:spPr bwMode="auto">
            <a:xfrm>
              <a:off x="4724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21" name="Rectangle 406"/>
            <p:cNvSpPr>
              <a:spLocks noChangeArrowheads="1"/>
            </p:cNvSpPr>
            <p:nvPr/>
          </p:nvSpPr>
          <p:spPr bwMode="auto">
            <a:xfrm>
              <a:off x="5033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22" name="Rectangle 407"/>
            <p:cNvSpPr>
              <a:spLocks noChangeArrowheads="1"/>
            </p:cNvSpPr>
            <p:nvPr/>
          </p:nvSpPr>
          <p:spPr bwMode="auto">
            <a:xfrm>
              <a:off x="5342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23" name="Rectangle 408"/>
            <p:cNvSpPr>
              <a:spLocks noChangeArrowheads="1"/>
            </p:cNvSpPr>
            <p:nvPr/>
          </p:nvSpPr>
          <p:spPr bwMode="auto">
            <a:xfrm>
              <a:off x="317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24" name="Rectangle 409"/>
            <p:cNvSpPr>
              <a:spLocks noChangeArrowheads="1"/>
            </p:cNvSpPr>
            <p:nvPr/>
          </p:nvSpPr>
          <p:spPr bwMode="auto">
            <a:xfrm>
              <a:off x="348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25" name="Rectangle 410"/>
            <p:cNvSpPr>
              <a:spLocks noChangeArrowheads="1"/>
            </p:cNvSpPr>
            <p:nvPr/>
          </p:nvSpPr>
          <p:spPr bwMode="auto">
            <a:xfrm>
              <a:off x="3797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26" name="Rectangle 411"/>
            <p:cNvSpPr>
              <a:spLocks noChangeArrowheads="1"/>
            </p:cNvSpPr>
            <p:nvPr/>
          </p:nvSpPr>
          <p:spPr bwMode="auto">
            <a:xfrm>
              <a:off x="4106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27" name="Rectangle 412"/>
            <p:cNvSpPr>
              <a:spLocks noChangeArrowheads="1"/>
            </p:cNvSpPr>
            <p:nvPr/>
          </p:nvSpPr>
          <p:spPr bwMode="auto">
            <a:xfrm>
              <a:off x="4415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28" name="Rectangle 413"/>
            <p:cNvSpPr>
              <a:spLocks noChangeArrowheads="1"/>
            </p:cNvSpPr>
            <p:nvPr/>
          </p:nvSpPr>
          <p:spPr bwMode="auto">
            <a:xfrm>
              <a:off x="4724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29" name="Rectangle 414"/>
            <p:cNvSpPr>
              <a:spLocks noChangeArrowheads="1"/>
            </p:cNvSpPr>
            <p:nvPr/>
          </p:nvSpPr>
          <p:spPr bwMode="auto">
            <a:xfrm>
              <a:off x="5033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30" name="Rectangle 415"/>
            <p:cNvSpPr>
              <a:spLocks noChangeArrowheads="1"/>
            </p:cNvSpPr>
            <p:nvPr/>
          </p:nvSpPr>
          <p:spPr bwMode="auto">
            <a:xfrm>
              <a:off x="5342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31" name="Rectangle 416"/>
            <p:cNvSpPr>
              <a:spLocks noChangeArrowheads="1"/>
            </p:cNvSpPr>
            <p:nvPr/>
          </p:nvSpPr>
          <p:spPr bwMode="auto">
            <a:xfrm>
              <a:off x="317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32" name="Rectangle 417"/>
            <p:cNvSpPr>
              <a:spLocks noChangeArrowheads="1"/>
            </p:cNvSpPr>
            <p:nvPr/>
          </p:nvSpPr>
          <p:spPr bwMode="auto">
            <a:xfrm>
              <a:off x="348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33" name="Rectangle 418"/>
            <p:cNvSpPr>
              <a:spLocks noChangeArrowheads="1"/>
            </p:cNvSpPr>
            <p:nvPr/>
          </p:nvSpPr>
          <p:spPr bwMode="auto">
            <a:xfrm>
              <a:off x="3797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34" name="Rectangle 419"/>
            <p:cNvSpPr>
              <a:spLocks noChangeArrowheads="1"/>
            </p:cNvSpPr>
            <p:nvPr/>
          </p:nvSpPr>
          <p:spPr bwMode="auto">
            <a:xfrm>
              <a:off x="4106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35" name="Rectangle 420"/>
            <p:cNvSpPr>
              <a:spLocks noChangeArrowheads="1"/>
            </p:cNvSpPr>
            <p:nvPr/>
          </p:nvSpPr>
          <p:spPr bwMode="auto">
            <a:xfrm>
              <a:off x="4415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36" name="Rectangle 421"/>
            <p:cNvSpPr>
              <a:spLocks noChangeArrowheads="1"/>
            </p:cNvSpPr>
            <p:nvPr/>
          </p:nvSpPr>
          <p:spPr bwMode="auto">
            <a:xfrm>
              <a:off x="4724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37" name="Rectangle 422"/>
            <p:cNvSpPr>
              <a:spLocks noChangeArrowheads="1"/>
            </p:cNvSpPr>
            <p:nvPr/>
          </p:nvSpPr>
          <p:spPr bwMode="auto">
            <a:xfrm>
              <a:off x="5033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38" name="Rectangle 423"/>
            <p:cNvSpPr>
              <a:spLocks noChangeArrowheads="1"/>
            </p:cNvSpPr>
            <p:nvPr/>
          </p:nvSpPr>
          <p:spPr bwMode="auto">
            <a:xfrm>
              <a:off x="5342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39" name="Rectangle 424"/>
            <p:cNvSpPr>
              <a:spLocks noChangeArrowheads="1"/>
            </p:cNvSpPr>
            <p:nvPr/>
          </p:nvSpPr>
          <p:spPr bwMode="auto">
            <a:xfrm>
              <a:off x="317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40" name="Rectangle 425"/>
            <p:cNvSpPr>
              <a:spLocks noChangeArrowheads="1"/>
            </p:cNvSpPr>
            <p:nvPr/>
          </p:nvSpPr>
          <p:spPr bwMode="auto">
            <a:xfrm>
              <a:off x="348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41" name="Rectangle 426"/>
            <p:cNvSpPr>
              <a:spLocks noChangeArrowheads="1"/>
            </p:cNvSpPr>
            <p:nvPr/>
          </p:nvSpPr>
          <p:spPr bwMode="auto">
            <a:xfrm>
              <a:off x="3797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42" name="Rectangle 427"/>
            <p:cNvSpPr>
              <a:spLocks noChangeArrowheads="1"/>
            </p:cNvSpPr>
            <p:nvPr/>
          </p:nvSpPr>
          <p:spPr bwMode="auto">
            <a:xfrm>
              <a:off x="4106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43" name="Rectangle 428"/>
            <p:cNvSpPr>
              <a:spLocks noChangeArrowheads="1"/>
            </p:cNvSpPr>
            <p:nvPr/>
          </p:nvSpPr>
          <p:spPr bwMode="auto">
            <a:xfrm>
              <a:off x="4415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44" name="Rectangle 429"/>
            <p:cNvSpPr>
              <a:spLocks noChangeArrowheads="1"/>
            </p:cNvSpPr>
            <p:nvPr/>
          </p:nvSpPr>
          <p:spPr bwMode="auto">
            <a:xfrm>
              <a:off x="4724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45" name="Rectangle 430"/>
            <p:cNvSpPr>
              <a:spLocks noChangeArrowheads="1"/>
            </p:cNvSpPr>
            <p:nvPr/>
          </p:nvSpPr>
          <p:spPr bwMode="auto">
            <a:xfrm>
              <a:off x="5033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46" name="Rectangle 431"/>
            <p:cNvSpPr>
              <a:spLocks noChangeArrowheads="1"/>
            </p:cNvSpPr>
            <p:nvPr/>
          </p:nvSpPr>
          <p:spPr bwMode="auto">
            <a:xfrm>
              <a:off x="5342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47" name="Rectangle 432"/>
            <p:cNvSpPr>
              <a:spLocks noChangeArrowheads="1"/>
            </p:cNvSpPr>
            <p:nvPr/>
          </p:nvSpPr>
          <p:spPr bwMode="auto">
            <a:xfrm>
              <a:off x="317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48" name="Rectangle 433"/>
            <p:cNvSpPr>
              <a:spLocks noChangeArrowheads="1"/>
            </p:cNvSpPr>
            <p:nvPr/>
          </p:nvSpPr>
          <p:spPr bwMode="auto">
            <a:xfrm>
              <a:off x="348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49" name="Rectangle 434"/>
            <p:cNvSpPr>
              <a:spLocks noChangeArrowheads="1"/>
            </p:cNvSpPr>
            <p:nvPr/>
          </p:nvSpPr>
          <p:spPr bwMode="auto">
            <a:xfrm>
              <a:off x="3797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50" name="Rectangle 435"/>
            <p:cNvSpPr>
              <a:spLocks noChangeArrowheads="1"/>
            </p:cNvSpPr>
            <p:nvPr/>
          </p:nvSpPr>
          <p:spPr bwMode="auto">
            <a:xfrm>
              <a:off x="4106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51" name="Rectangle 436"/>
            <p:cNvSpPr>
              <a:spLocks noChangeArrowheads="1"/>
            </p:cNvSpPr>
            <p:nvPr/>
          </p:nvSpPr>
          <p:spPr bwMode="auto">
            <a:xfrm>
              <a:off x="4415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52" name="Rectangle 437"/>
            <p:cNvSpPr>
              <a:spLocks noChangeArrowheads="1"/>
            </p:cNvSpPr>
            <p:nvPr/>
          </p:nvSpPr>
          <p:spPr bwMode="auto">
            <a:xfrm>
              <a:off x="4724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53" name="Rectangle 438"/>
            <p:cNvSpPr>
              <a:spLocks noChangeArrowheads="1"/>
            </p:cNvSpPr>
            <p:nvPr/>
          </p:nvSpPr>
          <p:spPr bwMode="auto">
            <a:xfrm>
              <a:off x="5033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54" name="Rectangle 439"/>
            <p:cNvSpPr>
              <a:spLocks noChangeArrowheads="1"/>
            </p:cNvSpPr>
            <p:nvPr/>
          </p:nvSpPr>
          <p:spPr bwMode="auto">
            <a:xfrm>
              <a:off x="5342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55" name="Rectangle 440"/>
            <p:cNvSpPr>
              <a:spLocks noChangeArrowheads="1"/>
            </p:cNvSpPr>
            <p:nvPr/>
          </p:nvSpPr>
          <p:spPr bwMode="auto">
            <a:xfrm>
              <a:off x="317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56" name="Rectangle 441"/>
            <p:cNvSpPr>
              <a:spLocks noChangeArrowheads="1"/>
            </p:cNvSpPr>
            <p:nvPr/>
          </p:nvSpPr>
          <p:spPr bwMode="auto">
            <a:xfrm>
              <a:off x="348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57" name="Rectangle 442"/>
            <p:cNvSpPr>
              <a:spLocks noChangeArrowheads="1"/>
            </p:cNvSpPr>
            <p:nvPr/>
          </p:nvSpPr>
          <p:spPr bwMode="auto">
            <a:xfrm>
              <a:off x="3797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58" name="Rectangle 443"/>
            <p:cNvSpPr>
              <a:spLocks noChangeArrowheads="1"/>
            </p:cNvSpPr>
            <p:nvPr/>
          </p:nvSpPr>
          <p:spPr bwMode="auto">
            <a:xfrm>
              <a:off x="4106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59" name="Rectangle 444"/>
            <p:cNvSpPr>
              <a:spLocks noChangeArrowheads="1"/>
            </p:cNvSpPr>
            <p:nvPr/>
          </p:nvSpPr>
          <p:spPr bwMode="auto">
            <a:xfrm>
              <a:off x="4415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60" name="Rectangle 445"/>
            <p:cNvSpPr>
              <a:spLocks noChangeArrowheads="1"/>
            </p:cNvSpPr>
            <p:nvPr/>
          </p:nvSpPr>
          <p:spPr bwMode="auto">
            <a:xfrm>
              <a:off x="4724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61" name="Rectangle 446"/>
            <p:cNvSpPr>
              <a:spLocks noChangeArrowheads="1"/>
            </p:cNvSpPr>
            <p:nvPr/>
          </p:nvSpPr>
          <p:spPr bwMode="auto">
            <a:xfrm>
              <a:off x="5033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62" name="Rectangle 447"/>
            <p:cNvSpPr>
              <a:spLocks noChangeArrowheads="1"/>
            </p:cNvSpPr>
            <p:nvPr/>
          </p:nvSpPr>
          <p:spPr bwMode="auto">
            <a:xfrm>
              <a:off x="5342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63" name="Rectangle 448"/>
            <p:cNvSpPr>
              <a:spLocks noChangeArrowheads="1"/>
            </p:cNvSpPr>
            <p:nvPr/>
          </p:nvSpPr>
          <p:spPr bwMode="auto">
            <a:xfrm>
              <a:off x="317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64" name="Rectangle 449"/>
            <p:cNvSpPr>
              <a:spLocks noChangeArrowheads="1"/>
            </p:cNvSpPr>
            <p:nvPr/>
          </p:nvSpPr>
          <p:spPr bwMode="auto">
            <a:xfrm>
              <a:off x="348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65" name="Rectangle 450"/>
            <p:cNvSpPr>
              <a:spLocks noChangeArrowheads="1"/>
            </p:cNvSpPr>
            <p:nvPr/>
          </p:nvSpPr>
          <p:spPr bwMode="auto">
            <a:xfrm>
              <a:off x="3797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66" name="Rectangle 451"/>
            <p:cNvSpPr>
              <a:spLocks noChangeArrowheads="1"/>
            </p:cNvSpPr>
            <p:nvPr/>
          </p:nvSpPr>
          <p:spPr bwMode="auto">
            <a:xfrm>
              <a:off x="4106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67" name="Rectangle 452"/>
            <p:cNvSpPr>
              <a:spLocks noChangeArrowheads="1"/>
            </p:cNvSpPr>
            <p:nvPr/>
          </p:nvSpPr>
          <p:spPr bwMode="auto">
            <a:xfrm>
              <a:off x="4415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68" name="Rectangle 453"/>
            <p:cNvSpPr>
              <a:spLocks noChangeArrowheads="1"/>
            </p:cNvSpPr>
            <p:nvPr/>
          </p:nvSpPr>
          <p:spPr bwMode="auto">
            <a:xfrm>
              <a:off x="4724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69" name="Rectangle 454"/>
            <p:cNvSpPr>
              <a:spLocks noChangeArrowheads="1"/>
            </p:cNvSpPr>
            <p:nvPr/>
          </p:nvSpPr>
          <p:spPr bwMode="auto">
            <a:xfrm>
              <a:off x="5033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70" name="Rectangle 455"/>
            <p:cNvSpPr>
              <a:spLocks noChangeArrowheads="1"/>
            </p:cNvSpPr>
            <p:nvPr/>
          </p:nvSpPr>
          <p:spPr bwMode="auto">
            <a:xfrm>
              <a:off x="5342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71" name="Rectangle 456"/>
            <p:cNvSpPr>
              <a:spLocks noChangeArrowheads="1"/>
            </p:cNvSpPr>
            <p:nvPr/>
          </p:nvSpPr>
          <p:spPr bwMode="auto">
            <a:xfrm>
              <a:off x="317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72" name="Rectangle 457"/>
            <p:cNvSpPr>
              <a:spLocks noChangeArrowheads="1"/>
            </p:cNvSpPr>
            <p:nvPr/>
          </p:nvSpPr>
          <p:spPr bwMode="auto">
            <a:xfrm>
              <a:off x="348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73" name="Rectangle 458"/>
            <p:cNvSpPr>
              <a:spLocks noChangeArrowheads="1"/>
            </p:cNvSpPr>
            <p:nvPr/>
          </p:nvSpPr>
          <p:spPr bwMode="auto">
            <a:xfrm>
              <a:off x="3797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74" name="Rectangle 459"/>
            <p:cNvSpPr>
              <a:spLocks noChangeArrowheads="1"/>
            </p:cNvSpPr>
            <p:nvPr/>
          </p:nvSpPr>
          <p:spPr bwMode="auto">
            <a:xfrm>
              <a:off x="4106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75" name="Rectangle 460"/>
            <p:cNvSpPr>
              <a:spLocks noChangeArrowheads="1"/>
            </p:cNvSpPr>
            <p:nvPr/>
          </p:nvSpPr>
          <p:spPr bwMode="auto">
            <a:xfrm>
              <a:off x="4415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76" name="Rectangle 461"/>
            <p:cNvSpPr>
              <a:spLocks noChangeArrowheads="1"/>
            </p:cNvSpPr>
            <p:nvPr/>
          </p:nvSpPr>
          <p:spPr bwMode="auto">
            <a:xfrm>
              <a:off x="4724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77" name="Rectangle 462"/>
            <p:cNvSpPr>
              <a:spLocks noChangeArrowheads="1"/>
            </p:cNvSpPr>
            <p:nvPr/>
          </p:nvSpPr>
          <p:spPr bwMode="auto">
            <a:xfrm>
              <a:off x="5033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78" name="Rectangle 463"/>
            <p:cNvSpPr>
              <a:spLocks noChangeArrowheads="1"/>
            </p:cNvSpPr>
            <p:nvPr/>
          </p:nvSpPr>
          <p:spPr bwMode="auto">
            <a:xfrm>
              <a:off x="5342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39" name="Group 464"/>
          <p:cNvGrpSpPr/>
          <p:nvPr/>
        </p:nvGrpSpPr>
        <p:grpSpPr bwMode="auto">
          <a:xfrm>
            <a:off x="1425575" y="3041651"/>
            <a:ext cx="1474788" cy="1463675"/>
            <a:chOff x="262" y="1078"/>
            <a:chExt cx="929" cy="922"/>
          </a:xfrm>
        </p:grpSpPr>
        <p:sp>
          <p:nvSpPr>
            <p:cNvPr id="35280" name="Rectangle 4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81" name="Rectangle 4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82" name="Rectangle 4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83" name="Rectangle 4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84" name="Rectangle 4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85" name="Rectangle 4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86" name="Rectangle 4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87" name="Rectangle 4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88" name="Rectangle 4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40" name="Group 474"/>
          <p:cNvGrpSpPr/>
          <p:nvPr/>
        </p:nvGrpSpPr>
        <p:grpSpPr bwMode="auto">
          <a:xfrm>
            <a:off x="1912939" y="3041651"/>
            <a:ext cx="1474787" cy="1463675"/>
            <a:chOff x="262" y="1078"/>
            <a:chExt cx="929" cy="922"/>
          </a:xfrm>
        </p:grpSpPr>
        <p:sp>
          <p:nvSpPr>
            <p:cNvPr id="35290" name="Rectangle 4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91" name="Rectangle 4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92" name="Rectangle 4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93" name="Rectangle 4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94" name="Rectangle 4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95" name="Rectangle 4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96" name="Rectangle 4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97" name="Rectangle 4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298" name="Rectangle 4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41" name="Group 484"/>
          <p:cNvGrpSpPr/>
          <p:nvPr/>
        </p:nvGrpSpPr>
        <p:grpSpPr bwMode="auto">
          <a:xfrm>
            <a:off x="2409825" y="3041651"/>
            <a:ext cx="1474788" cy="1463675"/>
            <a:chOff x="262" y="1078"/>
            <a:chExt cx="929" cy="922"/>
          </a:xfrm>
        </p:grpSpPr>
        <p:sp>
          <p:nvSpPr>
            <p:cNvPr id="35300" name="Rectangle 4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01" name="Rectangle 4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02" name="Rectangle 4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03" name="Rectangle 4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04" name="Rectangle 4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05" name="Rectangle 4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06" name="Rectangle 4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07" name="Rectangle 4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08" name="Rectangle 4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42" name="Group 494"/>
          <p:cNvGrpSpPr/>
          <p:nvPr/>
        </p:nvGrpSpPr>
        <p:grpSpPr bwMode="auto">
          <a:xfrm>
            <a:off x="3381375" y="3041651"/>
            <a:ext cx="1474788" cy="1463675"/>
            <a:chOff x="262" y="1078"/>
            <a:chExt cx="929" cy="922"/>
          </a:xfrm>
        </p:grpSpPr>
        <p:sp>
          <p:nvSpPr>
            <p:cNvPr id="35310" name="Rectangle 4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11" name="Rectangle 4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12" name="Rectangle 4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13" name="Rectangle 4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14" name="Rectangle 4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15" name="Rectangle 5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16" name="Rectangle 5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17" name="Rectangle 5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18" name="Rectangle 5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43" name="Group 504"/>
          <p:cNvGrpSpPr/>
          <p:nvPr/>
        </p:nvGrpSpPr>
        <p:grpSpPr bwMode="auto">
          <a:xfrm>
            <a:off x="3873500" y="3041651"/>
            <a:ext cx="1474788" cy="1463675"/>
            <a:chOff x="262" y="1078"/>
            <a:chExt cx="929" cy="922"/>
          </a:xfrm>
        </p:grpSpPr>
        <p:sp>
          <p:nvSpPr>
            <p:cNvPr id="35320" name="Rectangle 5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21" name="Rectangle 5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22" name="Rectangle 5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23" name="Rectangle 5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24" name="Rectangle 5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25" name="Rectangle 5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26" name="Rectangle 5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27" name="Rectangle 5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28" name="Rectangle 5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44" name="Group 514"/>
          <p:cNvGrpSpPr/>
          <p:nvPr/>
        </p:nvGrpSpPr>
        <p:grpSpPr bwMode="auto">
          <a:xfrm>
            <a:off x="4351339" y="3041651"/>
            <a:ext cx="1474787" cy="1463675"/>
            <a:chOff x="262" y="1078"/>
            <a:chExt cx="929" cy="922"/>
          </a:xfrm>
        </p:grpSpPr>
        <p:sp>
          <p:nvSpPr>
            <p:cNvPr id="35330" name="Rectangle 5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31" name="Rectangle 5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32" name="Rectangle 5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33" name="Rectangle 5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34" name="Rectangle 5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35" name="Rectangle 5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36" name="Rectangle 5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37" name="Rectangle 5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38" name="Rectangle 5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45" name="Group 524"/>
          <p:cNvGrpSpPr/>
          <p:nvPr/>
        </p:nvGrpSpPr>
        <p:grpSpPr bwMode="auto">
          <a:xfrm>
            <a:off x="4843464" y="3041651"/>
            <a:ext cx="1474787" cy="1463675"/>
            <a:chOff x="262" y="1078"/>
            <a:chExt cx="929" cy="922"/>
          </a:xfrm>
        </p:grpSpPr>
        <p:sp>
          <p:nvSpPr>
            <p:cNvPr id="35340" name="Rectangle 5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41" name="Rectangle 5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42" name="Rectangle 5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43" name="Rectangle 5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44" name="Rectangle 5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45" name="Rectangle 5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46" name="Rectangle 5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47" name="Rectangle 5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48" name="Rectangle 5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46" name="Group 534"/>
          <p:cNvGrpSpPr/>
          <p:nvPr/>
        </p:nvGrpSpPr>
        <p:grpSpPr bwMode="auto">
          <a:xfrm>
            <a:off x="2906714" y="3041651"/>
            <a:ext cx="1474787" cy="1463675"/>
            <a:chOff x="262" y="1078"/>
            <a:chExt cx="929" cy="922"/>
          </a:xfrm>
        </p:grpSpPr>
        <p:sp>
          <p:nvSpPr>
            <p:cNvPr id="35350" name="Rectangle 5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51" name="Rectangle 5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52" name="Rectangle 5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53" name="Rectangle 5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54" name="Rectangle 5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55" name="Rectangle 5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56" name="Rectangle 5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57" name="Rectangle 5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58" name="Rectangle 5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47" name="Group 544"/>
          <p:cNvGrpSpPr/>
          <p:nvPr/>
        </p:nvGrpSpPr>
        <p:grpSpPr bwMode="auto">
          <a:xfrm>
            <a:off x="1423987" y="3538539"/>
            <a:ext cx="1474788" cy="1463675"/>
            <a:chOff x="262" y="1078"/>
            <a:chExt cx="929" cy="922"/>
          </a:xfrm>
        </p:grpSpPr>
        <p:sp>
          <p:nvSpPr>
            <p:cNvPr id="35360" name="Rectangle 5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61" name="Rectangle 5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62" name="Rectangle 5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63" name="Rectangle 5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64" name="Rectangle 5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65" name="Rectangle 5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66" name="Rectangle 5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67" name="Rectangle 5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68" name="Rectangle 5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48" name="Group 554"/>
          <p:cNvGrpSpPr/>
          <p:nvPr/>
        </p:nvGrpSpPr>
        <p:grpSpPr bwMode="auto">
          <a:xfrm>
            <a:off x="1911350" y="3538539"/>
            <a:ext cx="1474788" cy="1463675"/>
            <a:chOff x="262" y="1078"/>
            <a:chExt cx="929" cy="922"/>
          </a:xfrm>
        </p:grpSpPr>
        <p:sp>
          <p:nvSpPr>
            <p:cNvPr id="35370" name="Rectangle 5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71" name="Rectangle 5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72" name="Rectangle 5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73" name="Rectangle 5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74" name="Rectangle 5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75" name="Rectangle 5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76" name="Rectangle 5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77" name="Rectangle 5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78" name="Rectangle 5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49" name="Group 564"/>
          <p:cNvGrpSpPr/>
          <p:nvPr/>
        </p:nvGrpSpPr>
        <p:grpSpPr bwMode="auto">
          <a:xfrm>
            <a:off x="2408239" y="3538539"/>
            <a:ext cx="1474787" cy="1463675"/>
            <a:chOff x="262" y="1078"/>
            <a:chExt cx="929" cy="922"/>
          </a:xfrm>
        </p:grpSpPr>
        <p:sp>
          <p:nvSpPr>
            <p:cNvPr id="35380" name="Rectangle 5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81" name="Rectangle 5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82" name="Rectangle 5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83" name="Rectangle 5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84" name="Rectangle 5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85" name="Rectangle 5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86" name="Rectangle 5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87" name="Rectangle 5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88" name="Rectangle 5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50" name="Group 574"/>
          <p:cNvGrpSpPr/>
          <p:nvPr/>
        </p:nvGrpSpPr>
        <p:grpSpPr bwMode="auto">
          <a:xfrm>
            <a:off x="3379789" y="3538539"/>
            <a:ext cx="1474787" cy="1463675"/>
            <a:chOff x="262" y="1078"/>
            <a:chExt cx="929" cy="922"/>
          </a:xfrm>
        </p:grpSpPr>
        <p:sp>
          <p:nvSpPr>
            <p:cNvPr id="35390" name="Rectangle 5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91" name="Rectangle 5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92" name="Rectangle 5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93" name="Rectangle 5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94" name="Rectangle 5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95" name="Rectangle 5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96" name="Rectangle 5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97" name="Rectangle 5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398" name="Rectangle 5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51" name="Group 584"/>
          <p:cNvGrpSpPr/>
          <p:nvPr/>
        </p:nvGrpSpPr>
        <p:grpSpPr bwMode="auto">
          <a:xfrm>
            <a:off x="3871914" y="3538539"/>
            <a:ext cx="1474787" cy="1463675"/>
            <a:chOff x="262" y="1078"/>
            <a:chExt cx="929" cy="922"/>
          </a:xfrm>
        </p:grpSpPr>
        <p:sp>
          <p:nvSpPr>
            <p:cNvPr id="35400" name="Rectangle 5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01" name="Rectangle 5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02" name="Rectangle 5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03" name="Rectangle 5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04" name="Rectangle 5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05" name="Rectangle 5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06" name="Rectangle 5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07" name="Rectangle 5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08" name="Rectangle 5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52" name="Group 594"/>
          <p:cNvGrpSpPr/>
          <p:nvPr/>
        </p:nvGrpSpPr>
        <p:grpSpPr bwMode="auto">
          <a:xfrm>
            <a:off x="4349750" y="3538539"/>
            <a:ext cx="1474788" cy="1463675"/>
            <a:chOff x="262" y="1078"/>
            <a:chExt cx="929" cy="922"/>
          </a:xfrm>
        </p:grpSpPr>
        <p:sp>
          <p:nvSpPr>
            <p:cNvPr id="35410" name="Rectangle 5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11" name="Rectangle 5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12" name="Rectangle 5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13" name="Rectangle 5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14" name="Rectangle 5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15" name="Rectangle 6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16" name="Rectangle 6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17" name="Rectangle 6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18" name="Rectangle 6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53" name="Group 604"/>
          <p:cNvGrpSpPr/>
          <p:nvPr/>
        </p:nvGrpSpPr>
        <p:grpSpPr bwMode="auto">
          <a:xfrm>
            <a:off x="4841875" y="3538539"/>
            <a:ext cx="1474788" cy="1463675"/>
            <a:chOff x="262" y="1078"/>
            <a:chExt cx="929" cy="922"/>
          </a:xfrm>
        </p:grpSpPr>
        <p:sp>
          <p:nvSpPr>
            <p:cNvPr id="35420" name="Rectangle 6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21" name="Rectangle 6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22" name="Rectangle 6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23" name="Rectangle 6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24" name="Rectangle 6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25" name="Rectangle 6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26" name="Rectangle 6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27" name="Rectangle 6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28" name="Rectangle 6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54" name="Group 614"/>
          <p:cNvGrpSpPr/>
          <p:nvPr/>
        </p:nvGrpSpPr>
        <p:grpSpPr bwMode="auto">
          <a:xfrm>
            <a:off x="2905125" y="3538539"/>
            <a:ext cx="1474788" cy="1463675"/>
            <a:chOff x="262" y="1078"/>
            <a:chExt cx="929" cy="922"/>
          </a:xfrm>
        </p:grpSpPr>
        <p:sp>
          <p:nvSpPr>
            <p:cNvPr id="35430" name="Rectangle 6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31" name="Rectangle 6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32" name="Rectangle 6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33" name="Rectangle 6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34" name="Rectangle 6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35" name="Rectangle 6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36" name="Rectangle 6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37" name="Rectangle 6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38" name="Rectangle 6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55" name="Group 624"/>
          <p:cNvGrpSpPr/>
          <p:nvPr/>
        </p:nvGrpSpPr>
        <p:grpSpPr bwMode="auto">
          <a:xfrm>
            <a:off x="1425575" y="4011614"/>
            <a:ext cx="1474788" cy="1463675"/>
            <a:chOff x="262" y="1078"/>
            <a:chExt cx="929" cy="922"/>
          </a:xfrm>
        </p:grpSpPr>
        <p:sp>
          <p:nvSpPr>
            <p:cNvPr id="35440" name="Rectangle 6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41" name="Rectangle 6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42" name="Rectangle 6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43" name="Rectangle 6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44" name="Rectangle 6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45" name="Rectangle 6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46" name="Rectangle 6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47" name="Rectangle 6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48" name="Rectangle 6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56" name="Group 634"/>
          <p:cNvGrpSpPr/>
          <p:nvPr/>
        </p:nvGrpSpPr>
        <p:grpSpPr bwMode="auto">
          <a:xfrm>
            <a:off x="1912939" y="4011614"/>
            <a:ext cx="1474787" cy="1463675"/>
            <a:chOff x="262" y="1078"/>
            <a:chExt cx="929" cy="922"/>
          </a:xfrm>
        </p:grpSpPr>
        <p:sp>
          <p:nvSpPr>
            <p:cNvPr id="35450" name="Rectangle 6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51" name="Rectangle 6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52" name="Rectangle 6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53" name="Rectangle 6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54" name="Rectangle 6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55" name="Rectangle 6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56" name="Rectangle 6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57" name="Rectangle 6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58" name="Rectangle 6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57" name="Group 644"/>
          <p:cNvGrpSpPr/>
          <p:nvPr/>
        </p:nvGrpSpPr>
        <p:grpSpPr bwMode="auto">
          <a:xfrm>
            <a:off x="2409825" y="4011614"/>
            <a:ext cx="1474788" cy="1463675"/>
            <a:chOff x="262" y="1078"/>
            <a:chExt cx="929" cy="922"/>
          </a:xfrm>
        </p:grpSpPr>
        <p:sp>
          <p:nvSpPr>
            <p:cNvPr id="35460" name="Rectangle 6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61" name="Rectangle 6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62" name="Rectangle 6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63" name="Rectangle 6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64" name="Rectangle 6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65" name="Rectangle 6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66" name="Rectangle 6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67" name="Rectangle 6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68" name="Rectangle 6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58" name="Group 654"/>
          <p:cNvGrpSpPr/>
          <p:nvPr/>
        </p:nvGrpSpPr>
        <p:grpSpPr bwMode="auto">
          <a:xfrm>
            <a:off x="3381375" y="4011614"/>
            <a:ext cx="1474788" cy="1463675"/>
            <a:chOff x="262" y="1078"/>
            <a:chExt cx="929" cy="922"/>
          </a:xfrm>
        </p:grpSpPr>
        <p:sp>
          <p:nvSpPr>
            <p:cNvPr id="35470" name="Rectangle 6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71" name="Rectangle 6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72" name="Rectangle 6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73" name="Rectangle 6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74" name="Rectangle 6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75" name="Rectangle 6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76" name="Rectangle 6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77" name="Rectangle 6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78" name="Rectangle 6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59" name="Group 664"/>
          <p:cNvGrpSpPr/>
          <p:nvPr/>
        </p:nvGrpSpPr>
        <p:grpSpPr bwMode="auto">
          <a:xfrm>
            <a:off x="3873500" y="4011614"/>
            <a:ext cx="1474788" cy="1463675"/>
            <a:chOff x="262" y="1078"/>
            <a:chExt cx="929" cy="922"/>
          </a:xfrm>
        </p:grpSpPr>
        <p:sp>
          <p:nvSpPr>
            <p:cNvPr id="35480" name="Rectangle 6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81" name="Rectangle 6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82" name="Rectangle 6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83" name="Rectangle 6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84" name="Rectangle 6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85" name="Rectangle 6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86" name="Rectangle 6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87" name="Rectangle 6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88" name="Rectangle 6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60" name="Group 674"/>
          <p:cNvGrpSpPr/>
          <p:nvPr/>
        </p:nvGrpSpPr>
        <p:grpSpPr bwMode="auto">
          <a:xfrm>
            <a:off x="4351339" y="4011614"/>
            <a:ext cx="1474787" cy="1463675"/>
            <a:chOff x="262" y="1078"/>
            <a:chExt cx="929" cy="922"/>
          </a:xfrm>
        </p:grpSpPr>
        <p:sp>
          <p:nvSpPr>
            <p:cNvPr id="35490" name="Rectangle 6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91" name="Rectangle 6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92" name="Rectangle 6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93" name="Rectangle 6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94" name="Rectangle 6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95" name="Rectangle 6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96" name="Rectangle 6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97" name="Rectangle 6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498" name="Rectangle 6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61" name="Group 684"/>
          <p:cNvGrpSpPr/>
          <p:nvPr/>
        </p:nvGrpSpPr>
        <p:grpSpPr bwMode="auto">
          <a:xfrm>
            <a:off x="4843464" y="4011614"/>
            <a:ext cx="1474787" cy="1463675"/>
            <a:chOff x="262" y="1078"/>
            <a:chExt cx="929" cy="922"/>
          </a:xfrm>
        </p:grpSpPr>
        <p:sp>
          <p:nvSpPr>
            <p:cNvPr id="35500" name="Rectangle 6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01" name="Rectangle 6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02" name="Rectangle 6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03" name="Rectangle 6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04" name="Rectangle 6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05" name="Rectangle 6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06" name="Rectangle 6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07" name="Rectangle 6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08" name="Rectangle 6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62" name="Group 694"/>
          <p:cNvGrpSpPr/>
          <p:nvPr/>
        </p:nvGrpSpPr>
        <p:grpSpPr bwMode="auto">
          <a:xfrm>
            <a:off x="2906714" y="4011614"/>
            <a:ext cx="1474787" cy="1463675"/>
            <a:chOff x="262" y="1078"/>
            <a:chExt cx="929" cy="922"/>
          </a:xfrm>
        </p:grpSpPr>
        <p:sp>
          <p:nvSpPr>
            <p:cNvPr id="35510" name="Rectangle 6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11" name="Rectangle 6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12" name="Rectangle 6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13" name="Rectangle 6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14" name="Rectangle 6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15" name="Rectangle 7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16" name="Rectangle 7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17" name="Rectangle 7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18" name="Rectangle 7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063" name="Group 704"/>
          <p:cNvGrpSpPr/>
          <p:nvPr/>
        </p:nvGrpSpPr>
        <p:grpSpPr bwMode="auto">
          <a:xfrm>
            <a:off x="1423987" y="4508501"/>
            <a:ext cx="1474788" cy="1463675"/>
            <a:chOff x="262" y="1078"/>
            <a:chExt cx="929" cy="922"/>
          </a:xfrm>
        </p:grpSpPr>
        <p:sp>
          <p:nvSpPr>
            <p:cNvPr id="35520" name="Rectangle 7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21" name="Rectangle 7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22" name="Rectangle 7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23" name="Rectangle 7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24" name="Rectangle 7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25" name="Rectangle 7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26" name="Rectangle 7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27" name="Rectangle 7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28" name="Rectangle 7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818" name="Group 714"/>
          <p:cNvGrpSpPr/>
          <p:nvPr/>
        </p:nvGrpSpPr>
        <p:grpSpPr bwMode="auto">
          <a:xfrm>
            <a:off x="1911350" y="4508501"/>
            <a:ext cx="1474788" cy="1463675"/>
            <a:chOff x="262" y="1078"/>
            <a:chExt cx="929" cy="922"/>
          </a:xfrm>
        </p:grpSpPr>
        <p:sp>
          <p:nvSpPr>
            <p:cNvPr id="35530" name="Rectangle 7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31" name="Rectangle 7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32" name="Rectangle 7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33" name="Rectangle 7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34" name="Rectangle 7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35" name="Rectangle 7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36" name="Rectangle 7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37" name="Rectangle 7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38" name="Rectangle 7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819" name="Group 724"/>
          <p:cNvGrpSpPr/>
          <p:nvPr/>
        </p:nvGrpSpPr>
        <p:grpSpPr bwMode="auto">
          <a:xfrm>
            <a:off x="2408239" y="4508501"/>
            <a:ext cx="1474787" cy="1463675"/>
            <a:chOff x="262" y="1078"/>
            <a:chExt cx="929" cy="922"/>
          </a:xfrm>
        </p:grpSpPr>
        <p:sp>
          <p:nvSpPr>
            <p:cNvPr id="35540" name="Rectangle 7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41" name="Rectangle 7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42" name="Rectangle 7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43" name="Rectangle 7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44" name="Rectangle 7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45" name="Rectangle 7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46" name="Rectangle 7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47" name="Rectangle 7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48" name="Rectangle 7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820" name="Group 734"/>
          <p:cNvGrpSpPr/>
          <p:nvPr/>
        </p:nvGrpSpPr>
        <p:grpSpPr bwMode="auto">
          <a:xfrm>
            <a:off x="3379789" y="4508501"/>
            <a:ext cx="1474787" cy="1463675"/>
            <a:chOff x="262" y="1078"/>
            <a:chExt cx="929" cy="922"/>
          </a:xfrm>
        </p:grpSpPr>
        <p:sp>
          <p:nvSpPr>
            <p:cNvPr id="35550" name="Rectangle 7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51" name="Rectangle 7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52" name="Rectangle 7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53" name="Rectangle 7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54" name="Rectangle 7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55" name="Rectangle 7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56" name="Rectangle 7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57" name="Rectangle 7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58" name="Rectangle 7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821" name="Group 744"/>
          <p:cNvGrpSpPr/>
          <p:nvPr/>
        </p:nvGrpSpPr>
        <p:grpSpPr bwMode="auto">
          <a:xfrm>
            <a:off x="3871914" y="4508501"/>
            <a:ext cx="1474787" cy="1463675"/>
            <a:chOff x="262" y="1078"/>
            <a:chExt cx="929" cy="922"/>
          </a:xfrm>
        </p:grpSpPr>
        <p:sp>
          <p:nvSpPr>
            <p:cNvPr id="35560" name="Rectangle 7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61" name="Rectangle 7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62" name="Rectangle 7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63" name="Rectangle 7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64" name="Rectangle 7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65" name="Rectangle 7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66" name="Rectangle 7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67" name="Rectangle 7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68" name="Rectangle 7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822" name="Group 754"/>
          <p:cNvGrpSpPr/>
          <p:nvPr/>
        </p:nvGrpSpPr>
        <p:grpSpPr bwMode="auto">
          <a:xfrm>
            <a:off x="4349750" y="4508501"/>
            <a:ext cx="1474788" cy="1463675"/>
            <a:chOff x="262" y="1078"/>
            <a:chExt cx="929" cy="922"/>
          </a:xfrm>
        </p:grpSpPr>
        <p:sp>
          <p:nvSpPr>
            <p:cNvPr id="35570" name="Rectangle 7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71" name="Rectangle 7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72" name="Rectangle 7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73" name="Rectangle 7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74" name="Rectangle 7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75" name="Rectangle 7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76" name="Rectangle 7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77" name="Rectangle 7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78" name="Rectangle 7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823" name="Group 764"/>
          <p:cNvGrpSpPr/>
          <p:nvPr/>
        </p:nvGrpSpPr>
        <p:grpSpPr bwMode="auto">
          <a:xfrm>
            <a:off x="4841875" y="4508501"/>
            <a:ext cx="1474788" cy="1463675"/>
            <a:chOff x="262" y="1078"/>
            <a:chExt cx="929" cy="922"/>
          </a:xfrm>
        </p:grpSpPr>
        <p:sp>
          <p:nvSpPr>
            <p:cNvPr id="35580" name="Rectangle 7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81" name="Rectangle 7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82" name="Rectangle 7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83" name="Rectangle 7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84" name="Rectangle 7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85" name="Rectangle 7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86" name="Rectangle 7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87" name="Rectangle 7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88" name="Rectangle 7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4824" name="Group 774"/>
          <p:cNvGrpSpPr/>
          <p:nvPr/>
        </p:nvGrpSpPr>
        <p:grpSpPr bwMode="auto">
          <a:xfrm>
            <a:off x="2905125" y="4508501"/>
            <a:ext cx="1474788" cy="1463675"/>
            <a:chOff x="262" y="1078"/>
            <a:chExt cx="929" cy="922"/>
          </a:xfrm>
        </p:grpSpPr>
        <p:sp>
          <p:nvSpPr>
            <p:cNvPr id="35590" name="Rectangle 7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91" name="Rectangle 7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92" name="Rectangle 7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93" name="Rectangle 7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94" name="Rectangle 7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95" name="Rectangle 7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96" name="Rectangle 7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97" name="Rectangle 7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598" name="Rectangle 7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35599" name="Text Box 784"/>
          <p:cNvSpPr txBox="1">
            <a:spLocks noChangeArrowheads="1"/>
          </p:cNvSpPr>
          <p:nvPr/>
        </p:nvSpPr>
        <p:spPr bwMode="auto">
          <a:xfrm>
            <a:off x="3019425" y="1222376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Original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35600" name="Text Box 785"/>
          <p:cNvSpPr txBox="1">
            <a:spLocks noChangeArrowheads="1"/>
          </p:cNvSpPr>
          <p:nvPr/>
        </p:nvSpPr>
        <p:spPr bwMode="auto">
          <a:xfrm>
            <a:off x="7300913" y="1241426"/>
            <a:ext cx="196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1800">
                <a:latin typeface="Arial" panose="020B0604020202020204" pitchFamily="34" charset="0"/>
              </a:rPr>
              <a:t>Processed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Dilation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36866" name="Group 3"/>
          <p:cNvGrpSpPr/>
          <p:nvPr/>
        </p:nvGrpSpPr>
        <p:grpSpPr bwMode="auto">
          <a:xfrm>
            <a:off x="1911351" y="1585914"/>
            <a:ext cx="3927475" cy="3900487"/>
            <a:chOff x="202" y="944"/>
            <a:chExt cx="2474" cy="2457"/>
          </a:xfrm>
        </p:grpSpPr>
        <p:sp>
          <p:nvSpPr>
            <p:cNvPr id="36867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68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69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70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71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72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73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74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75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76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77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78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79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80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81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82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83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84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85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86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87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88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89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90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91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92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93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94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95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96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97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98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899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00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01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02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03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04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05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06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07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08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09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10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11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12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13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14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15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16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17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18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19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20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21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22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23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24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25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26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27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28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29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30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36931" name="Text Box 68"/>
          <p:cNvSpPr txBox="1">
            <a:spLocks noChangeArrowheads="1"/>
          </p:cNvSpPr>
          <p:nvPr/>
        </p:nvSpPr>
        <p:spPr bwMode="auto">
          <a:xfrm>
            <a:off x="5043489" y="5965826"/>
            <a:ext cx="3311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latin typeface="Arial" panose="020B0604020202020204" pitchFamily="34" charset="0"/>
              </a:rPr>
              <a:t>Structuring Element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sp>
        <p:nvSpPr>
          <p:cNvPr id="36932" name="Rectangle 69"/>
          <p:cNvSpPr>
            <a:spLocks noChangeArrowheads="1"/>
          </p:cNvSpPr>
          <p:nvPr/>
        </p:nvSpPr>
        <p:spPr bwMode="auto">
          <a:xfrm>
            <a:off x="6326189" y="15779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33" name="Rectangle 70"/>
          <p:cNvSpPr>
            <a:spLocks noChangeArrowheads="1"/>
          </p:cNvSpPr>
          <p:nvPr/>
        </p:nvSpPr>
        <p:spPr bwMode="auto">
          <a:xfrm>
            <a:off x="6818314" y="15779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34" name="Rectangle 71"/>
          <p:cNvSpPr>
            <a:spLocks noChangeArrowheads="1"/>
          </p:cNvSpPr>
          <p:nvPr/>
        </p:nvSpPr>
        <p:spPr bwMode="auto">
          <a:xfrm>
            <a:off x="7308851" y="15779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35" name="Rectangle 72"/>
          <p:cNvSpPr>
            <a:spLocks noChangeArrowheads="1"/>
          </p:cNvSpPr>
          <p:nvPr/>
        </p:nvSpPr>
        <p:spPr bwMode="auto">
          <a:xfrm>
            <a:off x="7799389" y="1577976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36" name="Rectangle 73"/>
          <p:cNvSpPr>
            <a:spLocks noChangeArrowheads="1"/>
          </p:cNvSpPr>
          <p:nvPr/>
        </p:nvSpPr>
        <p:spPr bwMode="auto">
          <a:xfrm>
            <a:off x="8289926" y="1577976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37" name="Rectangle 74"/>
          <p:cNvSpPr>
            <a:spLocks noChangeArrowheads="1"/>
          </p:cNvSpPr>
          <p:nvPr/>
        </p:nvSpPr>
        <p:spPr bwMode="auto">
          <a:xfrm>
            <a:off x="8780464" y="1577976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38" name="Rectangle 75"/>
          <p:cNvSpPr>
            <a:spLocks noChangeArrowheads="1"/>
          </p:cNvSpPr>
          <p:nvPr/>
        </p:nvSpPr>
        <p:spPr bwMode="auto">
          <a:xfrm>
            <a:off x="9271001" y="15779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39" name="Rectangle 76"/>
          <p:cNvSpPr>
            <a:spLocks noChangeArrowheads="1"/>
          </p:cNvSpPr>
          <p:nvPr/>
        </p:nvSpPr>
        <p:spPr bwMode="auto">
          <a:xfrm>
            <a:off x="9761539" y="15779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40" name="Rectangle 77"/>
          <p:cNvSpPr>
            <a:spLocks noChangeArrowheads="1"/>
          </p:cNvSpPr>
          <p:nvPr/>
        </p:nvSpPr>
        <p:spPr bwMode="auto">
          <a:xfrm>
            <a:off x="6326189" y="20685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41" name="Rectangle 78"/>
          <p:cNvSpPr>
            <a:spLocks noChangeArrowheads="1"/>
          </p:cNvSpPr>
          <p:nvPr/>
        </p:nvSpPr>
        <p:spPr bwMode="auto">
          <a:xfrm>
            <a:off x="6818314" y="20685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42" name="Rectangle 79"/>
          <p:cNvSpPr>
            <a:spLocks noChangeArrowheads="1"/>
          </p:cNvSpPr>
          <p:nvPr/>
        </p:nvSpPr>
        <p:spPr bwMode="auto">
          <a:xfrm>
            <a:off x="7308851" y="2068514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43" name="Rectangle 80"/>
          <p:cNvSpPr>
            <a:spLocks noChangeArrowheads="1"/>
          </p:cNvSpPr>
          <p:nvPr/>
        </p:nvSpPr>
        <p:spPr bwMode="auto">
          <a:xfrm>
            <a:off x="7799389" y="20685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44" name="Rectangle 81"/>
          <p:cNvSpPr>
            <a:spLocks noChangeArrowheads="1"/>
          </p:cNvSpPr>
          <p:nvPr/>
        </p:nvSpPr>
        <p:spPr bwMode="auto">
          <a:xfrm>
            <a:off x="8289926" y="20685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45" name="Rectangle 82"/>
          <p:cNvSpPr>
            <a:spLocks noChangeArrowheads="1"/>
          </p:cNvSpPr>
          <p:nvPr/>
        </p:nvSpPr>
        <p:spPr bwMode="auto">
          <a:xfrm>
            <a:off x="8780464" y="20685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46" name="Rectangle 83"/>
          <p:cNvSpPr>
            <a:spLocks noChangeArrowheads="1"/>
          </p:cNvSpPr>
          <p:nvPr/>
        </p:nvSpPr>
        <p:spPr bwMode="auto">
          <a:xfrm>
            <a:off x="9271001" y="2068514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47" name="Rectangle 84"/>
          <p:cNvSpPr>
            <a:spLocks noChangeArrowheads="1"/>
          </p:cNvSpPr>
          <p:nvPr/>
        </p:nvSpPr>
        <p:spPr bwMode="auto">
          <a:xfrm>
            <a:off x="9761539" y="20685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48" name="Rectangle 85"/>
          <p:cNvSpPr>
            <a:spLocks noChangeArrowheads="1"/>
          </p:cNvSpPr>
          <p:nvPr/>
        </p:nvSpPr>
        <p:spPr bwMode="auto">
          <a:xfrm>
            <a:off x="6326189" y="25495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49" name="Rectangle 86"/>
          <p:cNvSpPr>
            <a:spLocks noChangeArrowheads="1"/>
          </p:cNvSpPr>
          <p:nvPr/>
        </p:nvSpPr>
        <p:spPr bwMode="auto">
          <a:xfrm>
            <a:off x="6818314" y="2549526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50" name="Rectangle 87"/>
          <p:cNvSpPr>
            <a:spLocks noChangeArrowheads="1"/>
          </p:cNvSpPr>
          <p:nvPr/>
        </p:nvSpPr>
        <p:spPr bwMode="auto">
          <a:xfrm>
            <a:off x="7308851" y="25495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51" name="Rectangle 88"/>
          <p:cNvSpPr>
            <a:spLocks noChangeArrowheads="1"/>
          </p:cNvSpPr>
          <p:nvPr/>
        </p:nvSpPr>
        <p:spPr bwMode="auto">
          <a:xfrm>
            <a:off x="7799389" y="25495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52" name="Rectangle 89"/>
          <p:cNvSpPr>
            <a:spLocks noChangeArrowheads="1"/>
          </p:cNvSpPr>
          <p:nvPr/>
        </p:nvSpPr>
        <p:spPr bwMode="auto">
          <a:xfrm>
            <a:off x="8289926" y="25495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53" name="Rectangle 90"/>
          <p:cNvSpPr>
            <a:spLocks noChangeArrowheads="1"/>
          </p:cNvSpPr>
          <p:nvPr/>
        </p:nvSpPr>
        <p:spPr bwMode="auto">
          <a:xfrm>
            <a:off x="8780464" y="25495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54" name="Rectangle 91"/>
          <p:cNvSpPr>
            <a:spLocks noChangeArrowheads="1"/>
          </p:cNvSpPr>
          <p:nvPr/>
        </p:nvSpPr>
        <p:spPr bwMode="auto">
          <a:xfrm>
            <a:off x="9271001" y="2549526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55" name="Rectangle 92"/>
          <p:cNvSpPr>
            <a:spLocks noChangeArrowheads="1"/>
          </p:cNvSpPr>
          <p:nvPr/>
        </p:nvSpPr>
        <p:spPr bwMode="auto">
          <a:xfrm>
            <a:off x="9761539" y="25495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56" name="Rectangle 93"/>
          <p:cNvSpPr>
            <a:spLocks noChangeArrowheads="1"/>
          </p:cNvSpPr>
          <p:nvPr/>
        </p:nvSpPr>
        <p:spPr bwMode="auto">
          <a:xfrm>
            <a:off x="6326189" y="3040064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57" name="Rectangle 94"/>
          <p:cNvSpPr>
            <a:spLocks noChangeArrowheads="1"/>
          </p:cNvSpPr>
          <p:nvPr/>
        </p:nvSpPr>
        <p:spPr bwMode="auto">
          <a:xfrm>
            <a:off x="6818314" y="30400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58" name="Rectangle 95"/>
          <p:cNvSpPr>
            <a:spLocks noChangeArrowheads="1"/>
          </p:cNvSpPr>
          <p:nvPr/>
        </p:nvSpPr>
        <p:spPr bwMode="auto">
          <a:xfrm>
            <a:off x="7308851" y="30400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59" name="Rectangle 96"/>
          <p:cNvSpPr>
            <a:spLocks noChangeArrowheads="1"/>
          </p:cNvSpPr>
          <p:nvPr/>
        </p:nvSpPr>
        <p:spPr bwMode="auto">
          <a:xfrm>
            <a:off x="7799389" y="30400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60" name="Rectangle 97"/>
          <p:cNvSpPr>
            <a:spLocks noChangeArrowheads="1"/>
          </p:cNvSpPr>
          <p:nvPr/>
        </p:nvSpPr>
        <p:spPr bwMode="auto">
          <a:xfrm>
            <a:off x="8289926" y="30400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61" name="Rectangle 98"/>
          <p:cNvSpPr>
            <a:spLocks noChangeArrowheads="1"/>
          </p:cNvSpPr>
          <p:nvPr/>
        </p:nvSpPr>
        <p:spPr bwMode="auto">
          <a:xfrm>
            <a:off x="8780464" y="3040064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62" name="Rectangle 99"/>
          <p:cNvSpPr>
            <a:spLocks noChangeArrowheads="1"/>
          </p:cNvSpPr>
          <p:nvPr/>
        </p:nvSpPr>
        <p:spPr bwMode="auto">
          <a:xfrm>
            <a:off x="9271001" y="30400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63" name="Rectangle 100"/>
          <p:cNvSpPr>
            <a:spLocks noChangeArrowheads="1"/>
          </p:cNvSpPr>
          <p:nvPr/>
        </p:nvSpPr>
        <p:spPr bwMode="auto">
          <a:xfrm>
            <a:off x="9761539" y="30400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64" name="Rectangle 101"/>
          <p:cNvSpPr>
            <a:spLocks noChangeArrowheads="1"/>
          </p:cNvSpPr>
          <p:nvPr/>
        </p:nvSpPr>
        <p:spPr bwMode="auto">
          <a:xfrm>
            <a:off x="6326189" y="3524251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65" name="Rectangle 102"/>
          <p:cNvSpPr>
            <a:spLocks noChangeArrowheads="1"/>
          </p:cNvSpPr>
          <p:nvPr/>
        </p:nvSpPr>
        <p:spPr bwMode="auto">
          <a:xfrm>
            <a:off x="6818314" y="35242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66" name="Rectangle 103"/>
          <p:cNvSpPr>
            <a:spLocks noChangeArrowheads="1"/>
          </p:cNvSpPr>
          <p:nvPr/>
        </p:nvSpPr>
        <p:spPr bwMode="auto">
          <a:xfrm>
            <a:off x="7308851" y="35242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67" name="Rectangle 104"/>
          <p:cNvSpPr>
            <a:spLocks noChangeArrowheads="1"/>
          </p:cNvSpPr>
          <p:nvPr/>
        </p:nvSpPr>
        <p:spPr bwMode="auto">
          <a:xfrm>
            <a:off x="7799389" y="35242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68" name="Rectangle 105"/>
          <p:cNvSpPr>
            <a:spLocks noChangeArrowheads="1"/>
          </p:cNvSpPr>
          <p:nvPr/>
        </p:nvSpPr>
        <p:spPr bwMode="auto">
          <a:xfrm>
            <a:off x="8289926" y="3524251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69" name="Rectangle 106"/>
          <p:cNvSpPr>
            <a:spLocks noChangeArrowheads="1"/>
          </p:cNvSpPr>
          <p:nvPr/>
        </p:nvSpPr>
        <p:spPr bwMode="auto">
          <a:xfrm>
            <a:off x="8780464" y="35242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70" name="Rectangle 107"/>
          <p:cNvSpPr>
            <a:spLocks noChangeArrowheads="1"/>
          </p:cNvSpPr>
          <p:nvPr/>
        </p:nvSpPr>
        <p:spPr bwMode="auto">
          <a:xfrm>
            <a:off x="9271001" y="35242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71" name="Rectangle 108"/>
          <p:cNvSpPr>
            <a:spLocks noChangeArrowheads="1"/>
          </p:cNvSpPr>
          <p:nvPr/>
        </p:nvSpPr>
        <p:spPr bwMode="auto">
          <a:xfrm>
            <a:off x="9761539" y="35242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72" name="Rectangle 109"/>
          <p:cNvSpPr>
            <a:spLocks noChangeArrowheads="1"/>
          </p:cNvSpPr>
          <p:nvPr/>
        </p:nvSpPr>
        <p:spPr bwMode="auto">
          <a:xfrm>
            <a:off x="6326189" y="4014789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73" name="Rectangle 110"/>
          <p:cNvSpPr>
            <a:spLocks noChangeArrowheads="1"/>
          </p:cNvSpPr>
          <p:nvPr/>
        </p:nvSpPr>
        <p:spPr bwMode="auto">
          <a:xfrm>
            <a:off x="6818314" y="40147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74" name="Rectangle 111"/>
          <p:cNvSpPr>
            <a:spLocks noChangeArrowheads="1"/>
          </p:cNvSpPr>
          <p:nvPr/>
        </p:nvSpPr>
        <p:spPr bwMode="auto">
          <a:xfrm>
            <a:off x="7308851" y="40147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75" name="Rectangle 112"/>
          <p:cNvSpPr>
            <a:spLocks noChangeArrowheads="1"/>
          </p:cNvSpPr>
          <p:nvPr/>
        </p:nvSpPr>
        <p:spPr bwMode="auto">
          <a:xfrm>
            <a:off x="7799389" y="40147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76" name="Rectangle 113"/>
          <p:cNvSpPr>
            <a:spLocks noChangeArrowheads="1"/>
          </p:cNvSpPr>
          <p:nvPr/>
        </p:nvSpPr>
        <p:spPr bwMode="auto">
          <a:xfrm>
            <a:off x="8289926" y="4014789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77" name="Rectangle 114"/>
          <p:cNvSpPr>
            <a:spLocks noChangeArrowheads="1"/>
          </p:cNvSpPr>
          <p:nvPr/>
        </p:nvSpPr>
        <p:spPr bwMode="auto">
          <a:xfrm>
            <a:off x="8780464" y="40147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78" name="Rectangle 115"/>
          <p:cNvSpPr>
            <a:spLocks noChangeArrowheads="1"/>
          </p:cNvSpPr>
          <p:nvPr/>
        </p:nvSpPr>
        <p:spPr bwMode="auto">
          <a:xfrm>
            <a:off x="9271001" y="40147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79" name="Rectangle 116"/>
          <p:cNvSpPr>
            <a:spLocks noChangeArrowheads="1"/>
          </p:cNvSpPr>
          <p:nvPr/>
        </p:nvSpPr>
        <p:spPr bwMode="auto">
          <a:xfrm>
            <a:off x="9761539" y="40147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80" name="Rectangle 117"/>
          <p:cNvSpPr>
            <a:spLocks noChangeArrowheads="1"/>
          </p:cNvSpPr>
          <p:nvPr/>
        </p:nvSpPr>
        <p:spPr bwMode="auto">
          <a:xfrm>
            <a:off x="6326189" y="44958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81" name="Rectangle 118"/>
          <p:cNvSpPr>
            <a:spLocks noChangeArrowheads="1"/>
          </p:cNvSpPr>
          <p:nvPr/>
        </p:nvSpPr>
        <p:spPr bwMode="auto">
          <a:xfrm>
            <a:off x="6818314" y="4495801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82" name="Rectangle 119"/>
          <p:cNvSpPr>
            <a:spLocks noChangeArrowheads="1"/>
          </p:cNvSpPr>
          <p:nvPr/>
        </p:nvSpPr>
        <p:spPr bwMode="auto">
          <a:xfrm>
            <a:off x="7308851" y="4495801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83" name="Rectangle 120"/>
          <p:cNvSpPr>
            <a:spLocks noChangeArrowheads="1"/>
          </p:cNvSpPr>
          <p:nvPr/>
        </p:nvSpPr>
        <p:spPr bwMode="auto">
          <a:xfrm>
            <a:off x="7799389" y="4495801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84" name="Rectangle 121"/>
          <p:cNvSpPr>
            <a:spLocks noChangeArrowheads="1"/>
          </p:cNvSpPr>
          <p:nvPr/>
        </p:nvSpPr>
        <p:spPr bwMode="auto">
          <a:xfrm>
            <a:off x="8289926" y="44958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85" name="Rectangle 122"/>
          <p:cNvSpPr>
            <a:spLocks noChangeArrowheads="1"/>
          </p:cNvSpPr>
          <p:nvPr/>
        </p:nvSpPr>
        <p:spPr bwMode="auto">
          <a:xfrm>
            <a:off x="8780464" y="44958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86" name="Rectangle 123"/>
          <p:cNvSpPr>
            <a:spLocks noChangeArrowheads="1"/>
          </p:cNvSpPr>
          <p:nvPr/>
        </p:nvSpPr>
        <p:spPr bwMode="auto">
          <a:xfrm>
            <a:off x="9271001" y="44958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87" name="Rectangle 124"/>
          <p:cNvSpPr>
            <a:spLocks noChangeArrowheads="1"/>
          </p:cNvSpPr>
          <p:nvPr/>
        </p:nvSpPr>
        <p:spPr bwMode="auto">
          <a:xfrm>
            <a:off x="9761539" y="44958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88" name="Rectangle 125"/>
          <p:cNvSpPr>
            <a:spLocks noChangeArrowheads="1"/>
          </p:cNvSpPr>
          <p:nvPr/>
        </p:nvSpPr>
        <p:spPr bwMode="auto">
          <a:xfrm>
            <a:off x="6326189" y="49863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89" name="Rectangle 126"/>
          <p:cNvSpPr>
            <a:spLocks noChangeArrowheads="1"/>
          </p:cNvSpPr>
          <p:nvPr/>
        </p:nvSpPr>
        <p:spPr bwMode="auto">
          <a:xfrm>
            <a:off x="6818314" y="49863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90" name="Rectangle 127"/>
          <p:cNvSpPr>
            <a:spLocks noChangeArrowheads="1"/>
          </p:cNvSpPr>
          <p:nvPr/>
        </p:nvSpPr>
        <p:spPr bwMode="auto">
          <a:xfrm>
            <a:off x="7308851" y="49863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91" name="Rectangle 128"/>
          <p:cNvSpPr>
            <a:spLocks noChangeArrowheads="1"/>
          </p:cNvSpPr>
          <p:nvPr/>
        </p:nvSpPr>
        <p:spPr bwMode="auto">
          <a:xfrm>
            <a:off x="7799389" y="49863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92" name="Rectangle 129"/>
          <p:cNvSpPr>
            <a:spLocks noChangeArrowheads="1"/>
          </p:cNvSpPr>
          <p:nvPr/>
        </p:nvSpPr>
        <p:spPr bwMode="auto">
          <a:xfrm>
            <a:off x="8289926" y="49863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93" name="Rectangle 130"/>
          <p:cNvSpPr>
            <a:spLocks noChangeArrowheads="1"/>
          </p:cNvSpPr>
          <p:nvPr/>
        </p:nvSpPr>
        <p:spPr bwMode="auto">
          <a:xfrm>
            <a:off x="8780464" y="49863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94" name="Rectangle 131"/>
          <p:cNvSpPr>
            <a:spLocks noChangeArrowheads="1"/>
          </p:cNvSpPr>
          <p:nvPr/>
        </p:nvSpPr>
        <p:spPr bwMode="auto">
          <a:xfrm>
            <a:off x="9271001" y="49863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36995" name="Rectangle 132"/>
          <p:cNvSpPr>
            <a:spLocks noChangeArrowheads="1"/>
          </p:cNvSpPr>
          <p:nvPr/>
        </p:nvSpPr>
        <p:spPr bwMode="auto">
          <a:xfrm>
            <a:off x="9761539" y="49863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grpSp>
        <p:nvGrpSpPr>
          <p:cNvPr id="36996" name="Group 133"/>
          <p:cNvGrpSpPr/>
          <p:nvPr/>
        </p:nvGrpSpPr>
        <p:grpSpPr bwMode="auto">
          <a:xfrm>
            <a:off x="3978275" y="5702300"/>
            <a:ext cx="1081088" cy="1068388"/>
            <a:chOff x="1339" y="3268"/>
            <a:chExt cx="932" cy="921"/>
          </a:xfrm>
        </p:grpSpPr>
        <p:sp>
          <p:nvSpPr>
            <p:cNvPr id="36997" name="Rectangle 134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98" name="Rectangle 135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6999" name="Rectangle 136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7000" name="Rectangle 137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7001" name="Rectangle 138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7002" name="Rectangle 139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7003" name="Rectangle 140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7004" name="Rectangle 141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7005" name="Rectangle 142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37006" name="Text Box 143"/>
          <p:cNvSpPr txBox="1">
            <a:spLocks noChangeArrowheads="1"/>
          </p:cNvSpPr>
          <p:nvPr/>
        </p:nvSpPr>
        <p:spPr bwMode="auto">
          <a:xfrm>
            <a:off x="3019425" y="1222376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Original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37007" name="Text Box 144"/>
          <p:cNvSpPr txBox="1">
            <a:spLocks noChangeArrowheads="1"/>
          </p:cNvSpPr>
          <p:nvPr/>
        </p:nvSpPr>
        <p:spPr bwMode="auto">
          <a:xfrm>
            <a:off x="6316663" y="1241426"/>
            <a:ext cx="393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Processed Image With Dilated Pixels</a:t>
            </a:r>
            <a:endParaRPr lang="en-US" altLang="zh-CN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Dilation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18834" y="3218657"/>
            <a:ext cx="10841893" cy="3413052"/>
          </a:xfrm>
        </p:spPr>
        <p:txBody>
          <a:bodyPr>
            <a:norm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sz="2000" kern="0" dirty="0">
                <a:ea typeface="宋体" panose="02010600030101010101" pitchFamily="2" charset="-122"/>
              </a:rPr>
              <a:t>Dilation:</a:t>
            </a:r>
          </a:p>
          <a:p>
            <a:pPr marL="363855" indent="-363855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i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000" kern="0" dirty="0">
                <a:ea typeface="宋体" panose="02010600030101010101" pitchFamily="2" charset="-122"/>
              </a:rPr>
              <a:t> is often called the “structuring element”</a:t>
            </a:r>
            <a:endParaRPr lang="zh-CN" altLang="en-US" sz="2000" kern="0" dirty="0">
              <a:ea typeface="宋体" panose="02010600030101010101" pitchFamily="2" charset="-122"/>
            </a:endParaRPr>
          </a:p>
          <a:p>
            <a:pPr marL="363855" indent="-363855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kern="0" dirty="0">
                <a:ea typeface="宋体" panose="02010600030101010101" pitchFamily="2" charset="-122"/>
              </a:rPr>
              <a:t>Process consists of obtaining the reflection of </a:t>
            </a:r>
            <a:r>
              <a:rPr lang="en-US" altLang="zh-CN" sz="2000" i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000" kern="0" dirty="0">
                <a:ea typeface="宋体" panose="02010600030101010101" pitchFamily="2" charset="-122"/>
              </a:rPr>
              <a:t>, about its origin</a:t>
            </a:r>
          </a:p>
          <a:p>
            <a:pPr marL="363855" indent="-363855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kern="0" dirty="0">
                <a:ea typeface="宋体" panose="02010600030101010101" pitchFamily="2" charset="-122"/>
              </a:rPr>
              <a:t>Then shifting this reflection, </a:t>
            </a:r>
            <a:r>
              <a:rPr lang="en-US" altLang="zh-CN" sz="2000" i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000" kern="0" dirty="0">
                <a:ea typeface="宋体" panose="02010600030101010101" pitchFamily="2" charset="-122"/>
              </a:rPr>
              <a:t>, by </a:t>
            </a:r>
            <a:r>
              <a:rPr lang="en-US" altLang="zh-CN" sz="2000" i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</a:p>
          <a:p>
            <a:pPr marL="363855" indent="-363855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kern="0" dirty="0">
                <a:ea typeface="宋体" panose="02010600030101010101" pitchFamily="2" charset="-122"/>
              </a:rPr>
              <a:t>The dilation of </a:t>
            </a:r>
            <a:r>
              <a:rPr lang="en-US" altLang="zh-CN" sz="2000" i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kern="0" dirty="0">
                <a:ea typeface="宋体" panose="02010600030101010101" pitchFamily="2" charset="-122"/>
              </a:rPr>
              <a:t> by </a:t>
            </a:r>
            <a:r>
              <a:rPr lang="en-US" altLang="zh-CN" sz="2000" i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000" kern="0" dirty="0">
                <a:ea typeface="宋体" panose="02010600030101010101" pitchFamily="2" charset="-122"/>
              </a:rPr>
              <a:t> is the set of all 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kern="0" dirty="0">
                <a:ea typeface="宋体" panose="02010600030101010101" pitchFamily="2" charset="-122"/>
              </a:rPr>
              <a:t>, </a:t>
            </a:r>
            <a:r>
              <a:rPr lang="en-US" altLang="zh-CN" sz="2000" kern="0" dirty="0">
                <a:ea typeface="宋体" panose="02010600030101010101" pitchFamily="2" charset="-122"/>
              </a:rPr>
              <a:t>displacements such that </a:t>
            </a:r>
            <a:r>
              <a:rPr lang="en-US" altLang="zh-CN" sz="2000" i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000" kern="0" dirty="0">
                <a:ea typeface="宋体" panose="02010600030101010101" pitchFamily="2" charset="-122"/>
              </a:rPr>
              <a:t> and </a:t>
            </a:r>
            <a:r>
              <a:rPr lang="en-US" altLang="zh-CN" sz="2000" i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kern="0" dirty="0">
                <a:ea typeface="宋体" panose="02010600030101010101" pitchFamily="2" charset="-122"/>
              </a:rPr>
              <a:t> overlap by at least one element</a:t>
            </a: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1270722" y="2071688"/>
          <a:ext cx="42322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739900" imgH="254000" progId="Equation.3">
                  <p:embed/>
                </p:oleObj>
              </mc:Choice>
              <mc:Fallback>
                <p:oleObj r:id="rId2" imgW="1739900" imgH="254000" progId="Equation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722" y="2071688"/>
                        <a:ext cx="4232275" cy="75565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7321695" y="1615282"/>
            <a:ext cx="37242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 is the </a:t>
            </a:r>
            <a:r>
              <a:rPr lang="en-US" altLang="zh-CN" dirty="0">
                <a:solidFill>
                  <a:srgbClr val="333399"/>
                </a:solidFill>
                <a:latin typeface="Trebuchet MS" panose="020B0603020202020204" pitchFamily="34" charset="0"/>
              </a:rPr>
              <a:t>structuring element</a:t>
            </a: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 in dilation.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1289772" y="1300163"/>
          <a:ext cx="447198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701800" imgH="254000" progId="Equation.3">
                  <p:embed/>
                </p:oleObj>
              </mc:Choice>
              <mc:Fallback>
                <p:oleObj r:id="rId4" imgW="1701800" imgH="254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772" y="1300163"/>
                        <a:ext cx="447198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Dilation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92" name="Text Box 78"/>
          <p:cNvSpPr txBox="1">
            <a:spLocks noChangeArrowheads="1"/>
          </p:cNvSpPr>
          <p:nvPr/>
        </p:nvSpPr>
        <p:spPr bwMode="auto">
          <a:xfrm>
            <a:off x="4288878" y="6126452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solidFill>
                  <a:srgbClr val="000000"/>
                </a:solidFill>
                <a:latin typeface="Arial" panose="020B0604020202020204" pitchFamily="34" charset="0"/>
              </a:rPr>
              <a:t>Structuring Element</a:t>
            </a:r>
            <a:endParaRPr lang="en-US" altLang="zh-CN" sz="2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3" name="Text Box 784"/>
          <p:cNvSpPr txBox="1">
            <a:spLocks noChangeArrowheads="1"/>
          </p:cNvSpPr>
          <p:nvPr/>
        </p:nvSpPr>
        <p:spPr bwMode="auto">
          <a:xfrm>
            <a:off x="3195090" y="1395702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solidFill>
                  <a:srgbClr val="000000"/>
                </a:solidFill>
                <a:latin typeface="Arial" panose="020B0604020202020204" pitchFamily="34" charset="0"/>
              </a:rPr>
              <a:t>Original Image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" name="Text Box 785"/>
          <p:cNvSpPr txBox="1">
            <a:spLocks noChangeArrowheads="1"/>
          </p:cNvSpPr>
          <p:nvPr/>
        </p:nvSpPr>
        <p:spPr bwMode="auto">
          <a:xfrm>
            <a:off x="7446415" y="1429039"/>
            <a:ext cx="196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1800">
                <a:solidFill>
                  <a:srgbClr val="000000"/>
                </a:solidFill>
                <a:latin typeface="Arial" panose="020B0604020202020204" pitchFamily="34" charset="0"/>
              </a:rPr>
              <a:t>Processed Image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5" name="Rectangle 787"/>
          <p:cNvSpPr>
            <a:spLocks noChangeArrowheads="1"/>
          </p:cNvSpPr>
          <p:nvPr/>
        </p:nvSpPr>
        <p:spPr bwMode="auto">
          <a:xfrm>
            <a:off x="2509290" y="193862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6" name="Rectangle 788"/>
          <p:cNvSpPr>
            <a:spLocks noChangeArrowheads="1"/>
          </p:cNvSpPr>
          <p:nvPr/>
        </p:nvSpPr>
        <p:spPr bwMode="auto">
          <a:xfrm>
            <a:off x="3001415" y="193862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7" name="Rectangle 789"/>
          <p:cNvSpPr>
            <a:spLocks noChangeArrowheads="1"/>
          </p:cNvSpPr>
          <p:nvPr/>
        </p:nvSpPr>
        <p:spPr bwMode="auto">
          <a:xfrm>
            <a:off x="3491953" y="193862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8" name="Rectangle 790"/>
          <p:cNvSpPr>
            <a:spLocks noChangeArrowheads="1"/>
          </p:cNvSpPr>
          <p:nvPr/>
        </p:nvSpPr>
        <p:spPr bwMode="auto">
          <a:xfrm>
            <a:off x="3982490" y="193862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9" name="Rectangle 791"/>
          <p:cNvSpPr>
            <a:spLocks noChangeArrowheads="1"/>
          </p:cNvSpPr>
          <p:nvPr/>
        </p:nvSpPr>
        <p:spPr bwMode="auto">
          <a:xfrm>
            <a:off x="4473028" y="193862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0" name="Rectangle 792"/>
          <p:cNvSpPr>
            <a:spLocks noChangeArrowheads="1"/>
          </p:cNvSpPr>
          <p:nvPr/>
        </p:nvSpPr>
        <p:spPr bwMode="auto">
          <a:xfrm>
            <a:off x="4963565" y="193862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Rectangle 795"/>
          <p:cNvSpPr>
            <a:spLocks noChangeArrowheads="1"/>
          </p:cNvSpPr>
          <p:nvPr/>
        </p:nvSpPr>
        <p:spPr bwMode="auto">
          <a:xfrm>
            <a:off x="2509290" y="242916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Rectangle 796"/>
          <p:cNvSpPr>
            <a:spLocks noChangeArrowheads="1"/>
          </p:cNvSpPr>
          <p:nvPr/>
        </p:nvSpPr>
        <p:spPr bwMode="auto">
          <a:xfrm>
            <a:off x="3001415" y="2429164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3" name="Rectangle 797"/>
          <p:cNvSpPr>
            <a:spLocks noChangeArrowheads="1"/>
          </p:cNvSpPr>
          <p:nvPr/>
        </p:nvSpPr>
        <p:spPr bwMode="auto">
          <a:xfrm>
            <a:off x="3491953" y="242916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" name="Rectangle 798"/>
          <p:cNvSpPr>
            <a:spLocks noChangeArrowheads="1"/>
          </p:cNvSpPr>
          <p:nvPr/>
        </p:nvSpPr>
        <p:spPr bwMode="auto">
          <a:xfrm>
            <a:off x="3982490" y="242916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Rectangle 799"/>
          <p:cNvSpPr>
            <a:spLocks noChangeArrowheads="1"/>
          </p:cNvSpPr>
          <p:nvPr/>
        </p:nvSpPr>
        <p:spPr bwMode="auto">
          <a:xfrm>
            <a:off x="4473028" y="242916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6" name="Rectangle 800"/>
          <p:cNvSpPr>
            <a:spLocks noChangeArrowheads="1"/>
          </p:cNvSpPr>
          <p:nvPr/>
        </p:nvSpPr>
        <p:spPr bwMode="auto">
          <a:xfrm>
            <a:off x="4963565" y="242916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7" name="Rectangle 803"/>
          <p:cNvSpPr>
            <a:spLocks noChangeArrowheads="1"/>
          </p:cNvSpPr>
          <p:nvPr/>
        </p:nvSpPr>
        <p:spPr bwMode="auto">
          <a:xfrm>
            <a:off x="2509290" y="291017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Rectangle 804"/>
          <p:cNvSpPr>
            <a:spLocks noChangeArrowheads="1"/>
          </p:cNvSpPr>
          <p:nvPr/>
        </p:nvSpPr>
        <p:spPr bwMode="auto">
          <a:xfrm>
            <a:off x="3001415" y="2910177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9" name="Rectangle 805"/>
          <p:cNvSpPr>
            <a:spLocks noChangeArrowheads="1"/>
          </p:cNvSpPr>
          <p:nvPr/>
        </p:nvSpPr>
        <p:spPr bwMode="auto">
          <a:xfrm>
            <a:off x="3491953" y="2910177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0" name="Rectangle 806"/>
          <p:cNvSpPr>
            <a:spLocks noChangeArrowheads="1"/>
          </p:cNvSpPr>
          <p:nvPr/>
        </p:nvSpPr>
        <p:spPr bwMode="auto">
          <a:xfrm>
            <a:off x="3982490" y="2910177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Rectangle 807"/>
          <p:cNvSpPr>
            <a:spLocks noChangeArrowheads="1"/>
          </p:cNvSpPr>
          <p:nvPr/>
        </p:nvSpPr>
        <p:spPr bwMode="auto">
          <a:xfrm>
            <a:off x="4473028" y="291017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2" name="Rectangle 808"/>
          <p:cNvSpPr>
            <a:spLocks noChangeArrowheads="1"/>
          </p:cNvSpPr>
          <p:nvPr/>
        </p:nvSpPr>
        <p:spPr bwMode="auto">
          <a:xfrm>
            <a:off x="4963565" y="291017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3" name="Rectangle 811"/>
          <p:cNvSpPr>
            <a:spLocks noChangeArrowheads="1"/>
          </p:cNvSpPr>
          <p:nvPr/>
        </p:nvSpPr>
        <p:spPr bwMode="auto">
          <a:xfrm>
            <a:off x="2509290" y="340071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4" name="Rectangle 812"/>
          <p:cNvSpPr>
            <a:spLocks noChangeArrowheads="1"/>
          </p:cNvSpPr>
          <p:nvPr/>
        </p:nvSpPr>
        <p:spPr bwMode="auto">
          <a:xfrm>
            <a:off x="3001415" y="340071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5" name="Rectangle 813"/>
          <p:cNvSpPr>
            <a:spLocks noChangeArrowheads="1"/>
          </p:cNvSpPr>
          <p:nvPr/>
        </p:nvSpPr>
        <p:spPr bwMode="auto">
          <a:xfrm>
            <a:off x="3491953" y="3400714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6" name="Rectangle 814"/>
          <p:cNvSpPr>
            <a:spLocks noChangeArrowheads="1"/>
          </p:cNvSpPr>
          <p:nvPr/>
        </p:nvSpPr>
        <p:spPr bwMode="auto">
          <a:xfrm>
            <a:off x="3982490" y="3400714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7" name="Rectangle 815"/>
          <p:cNvSpPr>
            <a:spLocks noChangeArrowheads="1"/>
          </p:cNvSpPr>
          <p:nvPr/>
        </p:nvSpPr>
        <p:spPr bwMode="auto">
          <a:xfrm>
            <a:off x="4473028" y="340071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8" name="Rectangle 816"/>
          <p:cNvSpPr>
            <a:spLocks noChangeArrowheads="1"/>
          </p:cNvSpPr>
          <p:nvPr/>
        </p:nvSpPr>
        <p:spPr bwMode="auto">
          <a:xfrm>
            <a:off x="4963565" y="340071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9" name="Rectangle 819"/>
          <p:cNvSpPr>
            <a:spLocks noChangeArrowheads="1"/>
          </p:cNvSpPr>
          <p:nvPr/>
        </p:nvSpPr>
        <p:spPr bwMode="auto">
          <a:xfrm>
            <a:off x="2509290" y="388490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Rectangle 820"/>
          <p:cNvSpPr>
            <a:spLocks noChangeArrowheads="1"/>
          </p:cNvSpPr>
          <p:nvPr/>
        </p:nvSpPr>
        <p:spPr bwMode="auto">
          <a:xfrm>
            <a:off x="3001415" y="388490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1" name="Rectangle 821"/>
          <p:cNvSpPr>
            <a:spLocks noChangeArrowheads="1"/>
          </p:cNvSpPr>
          <p:nvPr/>
        </p:nvSpPr>
        <p:spPr bwMode="auto">
          <a:xfrm>
            <a:off x="3491953" y="3884902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2" name="Rectangle 822"/>
          <p:cNvSpPr>
            <a:spLocks noChangeArrowheads="1"/>
          </p:cNvSpPr>
          <p:nvPr/>
        </p:nvSpPr>
        <p:spPr bwMode="auto">
          <a:xfrm>
            <a:off x="3982490" y="388490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Rectangle 823"/>
          <p:cNvSpPr>
            <a:spLocks noChangeArrowheads="1"/>
          </p:cNvSpPr>
          <p:nvPr/>
        </p:nvSpPr>
        <p:spPr bwMode="auto">
          <a:xfrm>
            <a:off x="4473028" y="388490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4" name="Rectangle 824"/>
          <p:cNvSpPr>
            <a:spLocks noChangeArrowheads="1"/>
          </p:cNvSpPr>
          <p:nvPr/>
        </p:nvSpPr>
        <p:spPr bwMode="auto">
          <a:xfrm>
            <a:off x="4963565" y="388490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5" name="Rectangle 827"/>
          <p:cNvSpPr>
            <a:spLocks noChangeArrowheads="1"/>
          </p:cNvSpPr>
          <p:nvPr/>
        </p:nvSpPr>
        <p:spPr bwMode="auto">
          <a:xfrm>
            <a:off x="2509290" y="43754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6" name="Rectangle 828"/>
          <p:cNvSpPr>
            <a:spLocks noChangeArrowheads="1"/>
          </p:cNvSpPr>
          <p:nvPr/>
        </p:nvSpPr>
        <p:spPr bwMode="auto">
          <a:xfrm>
            <a:off x="3001415" y="43754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7" name="Rectangle 829"/>
          <p:cNvSpPr>
            <a:spLocks noChangeArrowheads="1"/>
          </p:cNvSpPr>
          <p:nvPr/>
        </p:nvSpPr>
        <p:spPr bwMode="auto">
          <a:xfrm>
            <a:off x="3491953" y="43754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8" name="Rectangle 830"/>
          <p:cNvSpPr>
            <a:spLocks noChangeArrowheads="1"/>
          </p:cNvSpPr>
          <p:nvPr/>
        </p:nvSpPr>
        <p:spPr bwMode="auto">
          <a:xfrm>
            <a:off x="3982490" y="43754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9" name="Rectangle 831"/>
          <p:cNvSpPr>
            <a:spLocks noChangeArrowheads="1"/>
          </p:cNvSpPr>
          <p:nvPr/>
        </p:nvSpPr>
        <p:spPr bwMode="auto">
          <a:xfrm>
            <a:off x="4473028" y="43754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0" name="Rectangle 832"/>
          <p:cNvSpPr>
            <a:spLocks noChangeArrowheads="1"/>
          </p:cNvSpPr>
          <p:nvPr/>
        </p:nvSpPr>
        <p:spPr bwMode="auto">
          <a:xfrm>
            <a:off x="4963565" y="43754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1" name="Rectangle 853"/>
          <p:cNvSpPr>
            <a:spLocks noChangeArrowheads="1"/>
          </p:cNvSpPr>
          <p:nvPr/>
        </p:nvSpPr>
        <p:spPr bwMode="auto">
          <a:xfrm>
            <a:off x="6963815" y="19243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2" name="Rectangle 854"/>
          <p:cNvSpPr>
            <a:spLocks noChangeArrowheads="1"/>
          </p:cNvSpPr>
          <p:nvPr/>
        </p:nvSpPr>
        <p:spPr bwMode="auto">
          <a:xfrm>
            <a:off x="7455940" y="19243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3" name="Rectangle 855"/>
          <p:cNvSpPr>
            <a:spLocks noChangeArrowheads="1"/>
          </p:cNvSpPr>
          <p:nvPr/>
        </p:nvSpPr>
        <p:spPr bwMode="auto">
          <a:xfrm>
            <a:off x="7946478" y="19243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4" name="Rectangle 856"/>
          <p:cNvSpPr>
            <a:spLocks noChangeArrowheads="1"/>
          </p:cNvSpPr>
          <p:nvPr/>
        </p:nvSpPr>
        <p:spPr bwMode="auto">
          <a:xfrm>
            <a:off x="8437015" y="19243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5" name="Rectangle 857"/>
          <p:cNvSpPr>
            <a:spLocks noChangeArrowheads="1"/>
          </p:cNvSpPr>
          <p:nvPr/>
        </p:nvSpPr>
        <p:spPr bwMode="auto">
          <a:xfrm>
            <a:off x="8927553" y="19243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6" name="Rectangle 858"/>
          <p:cNvSpPr>
            <a:spLocks noChangeArrowheads="1"/>
          </p:cNvSpPr>
          <p:nvPr/>
        </p:nvSpPr>
        <p:spPr bwMode="auto">
          <a:xfrm>
            <a:off x="9418090" y="192433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7" name="Rectangle 859"/>
          <p:cNvSpPr>
            <a:spLocks noChangeArrowheads="1"/>
          </p:cNvSpPr>
          <p:nvPr/>
        </p:nvSpPr>
        <p:spPr bwMode="auto">
          <a:xfrm>
            <a:off x="6963815" y="241487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8" name="Rectangle 860"/>
          <p:cNvSpPr>
            <a:spLocks noChangeArrowheads="1"/>
          </p:cNvSpPr>
          <p:nvPr/>
        </p:nvSpPr>
        <p:spPr bwMode="auto">
          <a:xfrm>
            <a:off x="7455940" y="2414877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9" name="Rectangle 861"/>
          <p:cNvSpPr>
            <a:spLocks noChangeArrowheads="1"/>
          </p:cNvSpPr>
          <p:nvPr/>
        </p:nvSpPr>
        <p:spPr bwMode="auto">
          <a:xfrm>
            <a:off x="7946478" y="2414877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0" name="Rectangle 862"/>
          <p:cNvSpPr>
            <a:spLocks noChangeArrowheads="1"/>
          </p:cNvSpPr>
          <p:nvPr/>
        </p:nvSpPr>
        <p:spPr bwMode="auto">
          <a:xfrm>
            <a:off x="8437015" y="241487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1" name="Rectangle 863"/>
          <p:cNvSpPr>
            <a:spLocks noChangeArrowheads="1"/>
          </p:cNvSpPr>
          <p:nvPr/>
        </p:nvSpPr>
        <p:spPr bwMode="auto">
          <a:xfrm>
            <a:off x="8927553" y="241487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2" name="Rectangle 864"/>
          <p:cNvSpPr>
            <a:spLocks noChangeArrowheads="1"/>
          </p:cNvSpPr>
          <p:nvPr/>
        </p:nvSpPr>
        <p:spPr bwMode="auto">
          <a:xfrm>
            <a:off x="9418090" y="241487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3" name="Rectangle 865"/>
          <p:cNvSpPr>
            <a:spLocks noChangeArrowheads="1"/>
          </p:cNvSpPr>
          <p:nvPr/>
        </p:nvSpPr>
        <p:spPr bwMode="auto">
          <a:xfrm>
            <a:off x="6963815" y="289588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4" name="Rectangle 866"/>
          <p:cNvSpPr>
            <a:spLocks noChangeArrowheads="1"/>
          </p:cNvSpPr>
          <p:nvPr/>
        </p:nvSpPr>
        <p:spPr bwMode="auto">
          <a:xfrm>
            <a:off x="7455940" y="2895889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5" name="Rectangle 867"/>
          <p:cNvSpPr>
            <a:spLocks noChangeArrowheads="1"/>
          </p:cNvSpPr>
          <p:nvPr/>
        </p:nvSpPr>
        <p:spPr bwMode="auto">
          <a:xfrm>
            <a:off x="7946478" y="2895889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6" name="Rectangle 868"/>
          <p:cNvSpPr>
            <a:spLocks noChangeArrowheads="1"/>
          </p:cNvSpPr>
          <p:nvPr/>
        </p:nvSpPr>
        <p:spPr bwMode="auto">
          <a:xfrm>
            <a:off x="8437015" y="2895889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7" name="Rectangle 869"/>
          <p:cNvSpPr>
            <a:spLocks noChangeArrowheads="1"/>
          </p:cNvSpPr>
          <p:nvPr/>
        </p:nvSpPr>
        <p:spPr bwMode="auto">
          <a:xfrm>
            <a:off x="8927553" y="2895889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8" name="Rectangle 870"/>
          <p:cNvSpPr>
            <a:spLocks noChangeArrowheads="1"/>
          </p:cNvSpPr>
          <p:nvPr/>
        </p:nvSpPr>
        <p:spPr bwMode="auto">
          <a:xfrm>
            <a:off x="9418090" y="289588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9" name="Rectangle 871"/>
          <p:cNvSpPr>
            <a:spLocks noChangeArrowheads="1"/>
          </p:cNvSpPr>
          <p:nvPr/>
        </p:nvSpPr>
        <p:spPr bwMode="auto">
          <a:xfrm>
            <a:off x="6963815" y="338642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0" name="Rectangle 872"/>
          <p:cNvSpPr>
            <a:spLocks noChangeArrowheads="1"/>
          </p:cNvSpPr>
          <p:nvPr/>
        </p:nvSpPr>
        <p:spPr bwMode="auto">
          <a:xfrm>
            <a:off x="7455940" y="3386427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1" name="Rectangle 873"/>
          <p:cNvSpPr>
            <a:spLocks noChangeArrowheads="1"/>
          </p:cNvSpPr>
          <p:nvPr/>
        </p:nvSpPr>
        <p:spPr bwMode="auto">
          <a:xfrm>
            <a:off x="7946478" y="3386427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2" name="Rectangle 874"/>
          <p:cNvSpPr>
            <a:spLocks noChangeArrowheads="1"/>
          </p:cNvSpPr>
          <p:nvPr/>
        </p:nvSpPr>
        <p:spPr bwMode="auto">
          <a:xfrm>
            <a:off x="8437015" y="3386427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3" name="Rectangle 875"/>
          <p:cNvSpPr>
            <a:spLocks noChangeArrowheads="1"/>
          </p:cNvSpPr>
          <p:nvPr/>
        </p:nvSpPr>
        <p:spPr bwMode="auto">
          <a:xfrm>
            <a:off x="8927553" y="3386427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4" name="Rectangle 876"/>
          <p:cNvSpPr>
            <a:spLocks noChangeArrowheads="1"/>
          </p:cNvSpPr>
          <p:nvPr/>
        </p:nvSpPr>
        <p:spPr bwMode="auto">
          <a:xfrm>
            <a:off x="9418090" y="338642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5" name="Rectangle 877"/>
          <p:cNvSpPr>
            <a:spLocks noChangeArrowheads="1"/>
          </p:cNvSpPr>
          <p:nvPr/>
        </p:nvSpPr>
        <p:spPr bwMode="auto">
          <a:xfrm>
            <a:off x="6963815" y="387061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6" name="Rectangle 878"/>
          <p:cNvSpPr>
            <a:spLocks noChangeArrowheads="1"/>
          </p:cNvSpPr>
          <p:nvPr/>
        </p:nvSpPr>
        <p:spPr bwMode="auto">
          <a:xfrm>
            <a:off x="7455940" y="387061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7" name="Rectangle 879"/>
          <p:cNvSpPr>
            <a:spLocks noChangeArrowheads="1"/>
          </p:cNvSpPr>
          <p:nvPr/>
        </p:nvSpPr>
        <p:spPr bwMode="auto">
          <a:xfrm>
            <a:off x="7946478" y="3870614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8" name="Rectangle 880"/>
          <p:cNvSpPr>
            <a:spLocks noChangeArrowheads="1"/>
          </p:cNvSpPr>
          <p:nvPr/>
        </p:nvSpPr>
        <p:spPr bwMode="auto">
          <a:xfrm>
            <a:off x="8437015" y="3870614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9" name="Rectangle 881"/>
          <p:cNvSpPr>
            <a:spLocks noChangeArrowheads="1"/>
          </p:cNvSpPr>
          <p:nvPr/>
        </p:nvSpPr>
        <p:spPr bwMode="auto">
          <a:xfrm>
            <a:off x="8927553" y="387061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0" name="Rectangle 882"/>
          <p:cNvSpPr>
            <a:spLocks noChangeArrowheads="1"/>
          </p:cNvSpPr>
          <p:nvPr/>
        </p:nvSpPr>
        <p:spPr bwMode="auto">
          <a:xfrm>
            <a:off x="9418090" y="387061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1" name="Rectangle 883"/>
          <p:cNvSpPr>
            <a:spLocks noChangeArrowheads="1"/>
          </p:cNvSpPr>
          <p:nvPr/>
        </p:nvSpPr>
        <p:spPr bwMode="auto">
          <a:xfrm>
            <a:off x="6963815" y="436115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2" name="Rectangle 884"/>
          <p:cNvSpPr>
            <a:spLocks noChangeArrowheads="1"/>
          </p:cNvSpPr>
          <p:nvPr/>
        </p:nvSpPr>
        <p:spPr bwMode="auto">
          <a:xfrm>
            <a:off x="7455940" y="436115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3" name="Rectangle 885"/>
          <p:cNvSpPr>
            <a:spLocks noChangeArrowheads="1"/>
          </p:cNvSpPr>
          <p:nvPr/>
        </p:nvSpPr>
        <p:spPr bwMode="auto">
          <a:xfrm>
            <a:off x="7946478" y="4361152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4" name="Rectangle 886"/>
          <p:cNvSpPr>
            <a:spLocks noChangeArrowheads="1"/>
          </p:cNvSpPr>
          <p:nvPr/>
        </p:nvSpPr>
        <p:spPr bwMode="auto">
          <a:xfrm>
            <a:off x="8437015" y="436115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5" name="Rectangle 887"/>
          <p:cNvSpPr>
            <a:spLocks noChangeArrowheads="1"/>
          </p:cNvSpPr>
          <p:nvPr/>
        </p:nvSpPr>
        <p:spPr bwMode="auto">
          <a:xfrm>
            <a:off x="8927553" y="436115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6" name="Rectangle 888"/>
          <p:cNvSpPr>
            <a:spLocks noChangeArrowheads="1"/>
          </p:cNvSpPr>
          <p:nvPr/>
        </p:nvSpPr>
        <p:spPr bwMode="auto">
          <a:xfrm>
            <a:off x="9418090" y="436115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7" name="Rectangle 891"/>
          <p:cNvSpPr>
            <a:spLocks noChangeArrowheads="1"/>
          </p:cNvSpPr>
          <p:nvPr/>
        </p:nvSpPr>
        <p:spPr bwMode="auto">
          <a:xfrm>
            <a:off x="6127203" y="5320002"/>
            <a:ext cx="358775" cy="3587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8" name="Rectangle 892"/>
          <p:cNvSpPr>
            <a:spLocks noChangeArrowheads="1"/>
          </p:cNvSpPr>
          <p:nvPr/>
        </p:nvSpPr>
        <p:spPr bwMode="auto">
          <a:xfrm>
            <a:off x="6484390" y="5320002"/>
            <a:ext cx="360363" cy="35877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9" name="Rectangle 893"/>
          <p:cNvSpPr>
            <a:spLocks noChangeArrowheads="1"/>
          </p:cNvSpPr>
          <p:nvPr/>
        </p:nvSpPr>
        <p:spPr bwMode="auto">
          <a:xfrm>
            <a:off x="6127203" y="5672427"/>
            <a:ext cx="358775" cy="360362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0" name="Rectangle 894"/>
          <p:cNvSpPr>
            <a:spLocks noChangeArrowheads="1"/>
          </p:cNvSpPr>
          <p:nvPr/>
        </p:nvSpPr>
        <p:spPr bwMode="auto">
          <a:xfrm>
            <a:off x="6484390" y="5672427"/>
            <a:ext cx="360363" cy="360362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71" name="Object 895"/>
          <p:cNvGraphicFramePr>
            <a:graphicFrameLocks noChangeAspect="1"/>
          </p:cNvGraphicFramePr>
          <p:nvPr/>
        </p:nvGraphicFramePr>
        <p:xfrm>
          <a:off x="7222578" y="5345402"/>
          <a:ext cx="4286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2400" imgH="203200" progId="Equation.3">
                  <p:embed/>
                </p:oleObj>
              </mc:Choice>
              <mc:Fallback>
                <p:oleObj r:id="rId3" imgW="152400" imgH="203200" progId="Equation.3">
                  <p:embed/>
                  <p:pic>
                    <p:nvPicPr>
                      <p:cNvPr id="0" name="Object 89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2578" y="5345402"/>
                        <a:ext cx="428625" cy="57150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" name="Object 897"/>
          <p:cNvGraphicFramePr>
            <a:graphicFrameLocks noChangeAspect="1"/>
          </p:cNvGraphicFramePr>
          <p:nvPr/>
        </p:nvGraphicFramePr>
        <p:xfrm>
          <a:off x="5133428" y="5427952"/>
          <a:ext cx="4286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2400" imgH="165100" progId="Equation.3">
                  <p:embed/>
                </p:oleObj>
              </mc:Choice>
              <mc:Fallback>
                <p:oleObj r:id="rId5" imgW="152400" imgH="165100" progId="Equation.3">
                  <p:embed/>
                  <p:pic>
                    <p:nvPicPr>
                      <p:cNvPr id="0" name="Object 8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3428" y="5427952"/>
                        <a:ext cx="4286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" name="Oval 898"/>
          <p:cNvSpPr>
            <a:spLocks noChangeArrowheads="1"/>
          </p:cNvSpPr>
          <p:nvPr/>
        </p:nvSpPr>
        <p:spPr bwMode="auto">
          <a:xfrm>
            <a:off x="4369840" y="5383502"/>
            <a:ext cx="144463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4" name="Rectangle 900"/>
          <p:cNvSpPr>
            <a:spLocks noChangeArrowheads="1"/>
          </p:cNvSpPr>
          <p:nvPr/>
        </p:nvSpPr>
        <p:spPr bwMode="auto">
          <a:xfrm>
            <a:off x="4328565" y="5289839"/>
            <a:ext cx="358775" cy="35877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5" name="Rectangle 901"/>
          <p:cNvSpPr>
            <a:spLocks noChangeArrowheads="1"/>
          </p:cNvSpPr>
          <p:nvPr/>
        </p:nvSpPr>
        <p:spPr bwMode="auto">
          <a:xfrm>
            <a:off x="4685753" y="5289839"/>
            <a:ext cx="360362" cy="35877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6" name="Rectangle 902"/>
          <p:cNvSpPr>
            <a:spLocks noChangeArrowheads="1"/>
          </p:cNvSpPr>
          <p:nvPr/>
        </p:nvSpPr>
        <p:spPr bwMode="auto">
          <a:xfrm>
            <a:off x="4328565" y="5642264"/>
            <a:ext cx="358775" cy="360363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7" name="Rectangle 903"/>
          <p:cNvSpPr>
            <a:spLocks noChangeArrowheads="1"/>
          </p:cNvSpPr>
          <p:nvPr/>
        </p:nvSpPr>
        <p:spPr bwMode="auto">
          <a:xfrm>
            <a:off x="4685753" y="5642264"/>
            <a:ext cx="360362" cy="3603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8" name="Oval 904"/>
          <p:cNvSpPr>
            <a:spLocks noChangeArrowheads="1"/>
          </p:cNvSpPr>
          <p:nvPr/>
        </p:nvSpPr>
        <p:spPr bwMode="auto">
          <a:xfrm>
            <a:off x="4457153" y="5426364"/>
            <a:ext cx="87312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9" name="Oval 905"/>
          <p:cNvSpPr>
            <a:spLocks noChangeArrowheads="1"/>
          </p:cNvSpPr>
          <p:nvPr/>
        </p:nvSpPr>
        <p:spPr bwMode="auto">
          <a:xfrm>
            <a:off x="6609803" y="5808952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Dilation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1967953" y="59928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solidFill>
                  <a:srgbClr val="000000"/>
                </a:solidFill>
                <a:latin typeface="Arial" panose="020B0604020202020204" pitchFamily="34" charset="0"/>
              </a:rPr>
              <a:t>Structuring Element</a:t>
            </a:r>
            <a:endParaRPr lang="en-US" altLang="zh-CN" sz="2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" name="Text Box 4"/>
          <p:cNvSpPr txBox="1">
            <a:spLocks noChangeArrowheads="1"/>
          </p:cNvSpPr>
          <p:nvPr/>
        </p:nvSpPr>
        <p:spPr bwMode="auto">
          <a:xfrm>
            <a:off x="3196678" y="1277938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solidFill>
                  <a:srgbClr val="000000"/>
                </a:solidFill>
                <a:latin typeface="Arial" panose="020B0604020202020204" pitchFamily="34" charset="0"/>
              </a:rPr>
              <a:t>Original Image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5" name="Text Box 5"/>
          <p:cNvSpPr txBox="1">
            <a:spLocks noChangeArrowheads="1"/>
          </p:cNvSpPr>
          <p:nvPr/>
        </p:nvSpPr>
        <p:spPr bwMode="auto">
          <a:xfrm>
            <a:off x="7448003" y="1311275"/>
            <a:ext cx="196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1800">
                <a:solidFill>
                  <a:srgbClr val="000000"/>
                </a:solidFill>
                <a:latin typeface="Arial" panose="020B0604020202020204" pitchFamily="34" charset="0"/>
              </a:rPr>
              <a:t>Processed Image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6" name="Rectangle 6"/>
          <p:cNvSpPr>
            <a:spLocks noChangeArrowheads="1"/>
          </p:cNvSpPr>
          <p:nvPr/>
        </p:nvSpPr>
        <p:spPr bwMode="auto">
          <a:xfrm>
            <a:off x="2510878" y="182086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7" name="Rectangle 7"/>
          <p:cNvSpPr>
            <a:spLocks noChangeArrowheads="1"/>
          </p:cNvSpPr>
          <p:nvPr/>
        </p:nvSpPr>
        <p:spPr bwMode="auto">
          <a:xfrm>
            <a:off x="3003003" y="182086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8" name="Rectangle 8"/>
          <p:cNvSpPr>
            <a:spLocks noChangeArrowheads="1"/>
          </p:cNvSpPr>
          <p:nvPr/>
        </p:nvSpPr>
        <p:spPr bwMode="auto">
          <a:xfrm>
            <a:off x="3493541" y="182086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9" name="Rectangle 9"/>
          <p:cNvSpPr>
            <a:spLocks noChangeArrowheads="1"/>
          </p:cNvSpPr>
          <p:nvPr/>
        </p:nvSpPr>
        <p:spPr bwMode="auto">
          <a:xfrm>
            <a:off x="3984078" y="182086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4474616" y="182086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Rectangle 11"/>
          <p:cNvSpPr>
            <a:spLocks noChangeArrowheads="1"/>
          </p:cNvSpPr>
          <p:nvPr/>
        </p:nvSpPr>
        <p:spPr bwMode="auto">
          <a:xfrm>
            <a:off x="4965153" y="182086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Rectangle 12"/>
          <p:cNvSpPr>
            <a:spLocks noChangeArrowheads="1"/>
          </p:cNvSpPr>
          <p:nvPr/>
        </p:nvSpPr>
        <p:spPr bwMode="auto">
          <a:xfrm>
            <a:off x="2510878" y="231140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3" name="Rectangle 13"/>
          <p:cNvSpPr>
            <a:spLocks noChangeArrowheads="1"/>
          </p:cNvSpPr>
          <p:nvPr/>
        </p:nvSpPr>
        <p:spPr bwMode="auto">
          <a:xfrm>
            <a:off x="3003003" y="2311400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" name="Rectangle 14"/>
          <p:cNvSpPr>
            <a:spLocks noChangeArrowheads="1"/>
          </p:cNvSpPr>
          <p:nvPr/>
        </p:nvSpPr>
        <p:spPr bwMode="auto">
          <a:xfrm>
            <a:off x="3493541" y="231140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Rectangle 15"/>
          <p:cNvSpPr>
            <a:spLocks noChangeArrowheads="1"/>
          </p:cNvSpPr>
          <p:nvPr/>
        </p:nvSpPr>
        <p:spPr bwMode="auto">
          <a:xfrm>
            <a:off x="3984078" y="231140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6" name="Rectangle 16"/>
          <p:cNvSpPr>
            <a:spLocks noChangeArrowheads="1"/>
          </p:cNvSpPr>
          <p:nvPr/>
        </p:nvSpPr>
        <p:spPr bwMode="auto">
          <a:xfrm>
            <a:off x="4474616" y="231140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7" name="Rectangle 17"/>
          <p:cNvSpPr>
            <a:spLocks noChangeArrowheads="1"/>
          </p:cNvSpPr>
          <p:nvPr/>
        </p:nvSpPr>
        <p:spPr bwMode="auto">
          <a:xfrm>
            <a:off x="4965153" y="231140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Rectangle 18"/>
          <p:cNvSpPr>
            <a:spLocks noChangeArrowheads="1"/>
          </p:cNvSpPr>
          <p:nvPr/>
        </p:nvSpPr>
        <p:spPr bwMode="auto">
          <a:xfrm>
            <a:off x="2510878" y="279241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9" name="Rectangle 19"/>
          <p:cNvSpPr>
            <a:spLocks noChangeArrowheads="1"/>
          </p:cNvSpPr>
          <p:nvPr/>
        </p:nvSpPr>
        <p:spPr bwMode="auto">
          <a:xfrm>
            <a:off x="3003003" y="2792413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0" name="Rectangle 20"/>
          <p:cNvSpPr>
            <a:spLocks noChangeArrowheads="1"/>
          </p:cNvSpPr>
          <p:nvPr/>
        </p:nvSpPr>
        <p:spPr bwMode="auto">
          <a:xfrm>
            <a:off x="3493541" y="2792413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Rectangle 21"/>
          <p:cNvSpPr>
            <a:spLocks noChangeArrowheads="1"/>
          </p:cNvSpPr>
          <p:nvPr/>
        </p:nvSpPr>
        <p:spPr bwMode="auto">
          <a:xfrm>
            <a:off x="3984078" y="2792413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2" name="Rectangle 22"/>
          <p:cNvSpPr>
            <a:spLocks noChangeArrowheads="1"/>
          </p:cNvSpPr>
          <p:nvPr/>
        </p:nvSpPr>
        <p:spPr bwMode="auto">
          <a:xfrm>
            <a:off x="4474616" y="279241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3" name="Rectangle 23"/>
          <p:cNvSpPr>
            <a:spLocks noChangeArrowheads="1"/>
          </p:cNvSpPr>
          <p:nvPr/>
        </p:nvSpPr>
        <p:spPr bwMode="auto">
          <a:xfrm>
            <a:off x="4965153" y="279241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4" name="Rectangle 24"/>
          <p:cNvSpPr>
            <a:spLocks noChangeArrowheads="1"/>
          </p:cNvSpPr>
          <p:nvPr/>
        </p:nvSpPr>
        <p:spPr bwMode="auto">
          <a:xfrm>
            <a:off x="2510878" y="328295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5" name="Rectangle 25"/>
          <p:cNvSpPr>
            <a:spLocks noChangeArrowheads="1"/>
          </p:cNvSpPr>
          <p:nvPr/>
        </p:nvSpPr>
        <p:spPr bwMode="auto">
          <a:xfrm>
            <a:off x="3003003" y="328295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6" name="Rectangle 26"/>
          <p:cNvSpPr>
            <a:spLocks noChangeArrowheads="1"/>
          </p:cNvSpPr>
          <p:nvPr/>
        </p:nvSpPr>
        <p:spPr bwMode="auto">
          <a:xfrm>
            <a:off x="3493541" y="3282950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7" name="Rectangle 27"/>
          <p:cNvSpPr>
            <a:spLocks noChangeArrowheads="1"/>
          </p:cNvSpPr>
          <p:nvPr/>
        </p:nvSpPr>
        <p:spPr bwMode="auto">
          <a:xfrm>
            <a:off x="3984078" y="3282950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8" name="Rectangle 28"/>
          <p:cNvSpPr>
            <a:spLocks noChangeArrowheads="1"/>
          </p:cNvSpPr>
          <p:nvPr/>
        </p:nvSpPr>
        <p:spPr bwMode="auto">
          <a:xfrm>
            <a:off x="4474616" y="328295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9" name="Rectangle 29"/>
          <p:cNvSpPr>
            <a:spLocks noChangeArrowheads="1"/>
          </p:cNvSpPr>
          <p:nvPr/>
        </p:nvSpPr>
        <p:spPr bwMode="auto">
          <a:xfrm>
            <a:off x="4965153" y="328295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Rectangle 30"/>
          <p:cNvSpPr>
            <a:spLocks noChangeArrowheads="1"/>
          </p:cNvSpPr>
          <p:nvPr/>
        </p:nvSpPr>
        <p:spPr bwMode="auto">
          <a:xfrm>
            <a:off x="2510878" y="3767138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1" name="Rectangle 31"/>
          <p:cNvSpPr>
            <a:spLocks noChangeArrowheads="1"/>
          </p:cNvSpPr>
          <p:nvPr/>
        </p:nvSpPr>
        <p:spPr bwMode="auto">
          <a:xfrm>
            <a:off x="3003003" y="3767138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2" name="Rectangle 32"/>
          <p:cNvSpPr>
            <a:spLocks noChangeArrowheads="1"/>
          </p:cNvSpPr>
          <p:nvPr/>
        </p:nvSpPr>
        <p:spPr bwMode="auto">
          <a:xfrm>
            <a:off x="3493541" y="3767138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Rectangle 33"/>
          <p:cNvSpPr>
            <a:spLocks noChangeArrowheads="1"/>
          </p:cNvSpPr>
          <p:nvPr/>
        </p:nvSpPr>
        <p:spPr bwMode="auto">
          <a:xfrm>
            <a:off x="3984078" y="3767138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4" name="Rectangle 34"/>
          <p:cNvSpPr>
            <a:spLocks noChangeArrowheads="1"/>
          </p:cNvSpPr>
          <p:nvPr/>
        </p:nvSpPr>
        <p:spPr bwMode="auto">
          <a:xfrm>
            <a:off x="4474616" y="3767138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5" name="Rectangle 35"/>
          <p:cNvSpPr>
            <a:spLocks noChangeArrowheads="1"/>
          </p:cNvSpPr>
          <p:nvPr/>
        </p:nvSpPr>
        <p:spPr bwMode="auto">
          <a:xfrm>
            <a:off x="4965153" y="3767138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6" name="Rectangle 36"/>
          <p:cNvSpPr>
            <a:spLocks noChangeArrowheads="1"/>
          </p:cNvSpPr>
          <p:nvPr/>
        </p:nvSpPr>
        <p:spPr bwMode="auto">
          <a:xfrm>
            <a:off x="2510878" y="42576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7" name="Rectangle 37"/>
          <p:cNvSpPr>
            <a:spLocks noChangeArrowheads="1"/>
          </p:cNvSpPr>
          <p:nvPr/>
        </p:nvSpPr>
        <p:spPr bwMode="auto">
          <a:xfrm>
            <a:off x="3003003" y="42576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8" name="Rectangle 38"/>
          <p:cNvSpPr>
            <a:spLocks noChangeArrowheads="1"/>
          </p:cNvSpPr>
          <p:nvPr/>
        </p:nvSpPr>
        <p:spPr bwMode="auto">
          <a:xfrm>
            <a:off x="3493541" y="42576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9" name="Rectangle 39"/>
          <p:cNvSpPr>
            <a:spLocks noChangeArrowheads="1"/>
          </p:cNvSpPr>
          <p:nvPr/>
        </p:nvSpPr>
        <p:spPr bwMode="auto">
          <a:xfrm>
            <a:off x="3984078" y="42576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0" name="Rectangle 40"/>
          <p:cNvSpPr>
            <a:spLocks noChangeArrowheads="1"/>
          </p:cNvSpPr>
          <p:nvPr/>
        </p:nvSpPr>
        <p:spPr bwMode="auto">
          <a:xfrm>
            <a:off x="4474616" y="42576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1" name="Rectangle 41"/>
          <p:cNvSpPr>
            <a:spLocks noChangeArrowheads="1"/>
          </p:cNvSpPr>
          <p:nvPr/>
        </p:nvSpPr>
        <p:spPr bwMode="auto">
          <a:xfrm>
            <a:off x="4965153" y="42576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2" name="Rectangle 42"/>
          <p:cNvSpPr>
            <a:spLocks noChangeArrowheads="1"/>
          </p:cNvSpPr>
          <p:nvPr/>
        </p:nvSpPr>
        <p:spPr bwMode="auto">
          <a:xfrm>
            <a:off x="6965403" y="18065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3" name="Rectangle 43"/>
          <p:cNvSpPr>
            <a:spLocks noChangeArrowheads="1"/>
          </p:cNvSpPr>
          <p:nvPr/>
        </p:nvSpPr>
        <p:spPr bwMode="auto">
          <a:xfrm>
            <a:off x="7457528" y="18065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4" name="Rectangle 44"/>
          <p:cNvSpPr>
            <a:spLocks noChangeArrowheads="1"/>
          </p:cNvSpPr>
          <p:nvPr/>
        </p:nvSpPr>
        <p:spPr bwMode="auto">
          <a:xfrm>
            <a:off x="7948066" y="18065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5" name="Rectangle 45"/>
          <p:cNvSpPr>
            <a:spLocks noChangeArrowheads="1"/>
          </p:cNvSpPr>
          <p:nvPr/>
        </p:nvSpPr>
        <p:spPr bwMode="auto">
          <a:xfrm>
            <a:off x="8438603" y="18065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6" name="Rectangle 46"/>
          <p:cNvSpPr>
            <a:spLocks noChangeArrowheads="1"/>
          </p:cNvSpPr>
          <p:nvPr/>
        </p:nvSpPr>
        <p:spPr bwMode="auto">
          <a:xfrm>
            <a:off x="8929141" y="18065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7" name="Rectangle 47"/>
          <p:cNvSpPr>
            <a:spLocks noChangeArrowheads="1"/>
          </p:cNvSpPr>
          <p:nvPr/>
        </p:nvSpPr>
        <p:spPr bwMode="auto">
          <a:xfrm>
            <a:off x="9419678" y="180657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8" name="Rectangle 48"/>
          <p:cNvSpPr>
            <a:spLocks noChangeArrowheads="1"/>
          </p:cNvSpPr>
          <p:nvPr/>
        </p:nvSpPr>
        <p:spPr bwMode="auto">
          <a:xfrm>
            <a:off x="6965403" y="229711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9" name="Rectangle 49"/>
          <p:cNvSpPr>
            <a:spLocks noChangeArrowheads="1"/>
          </p:cNvSpPr>
          <p:nvPr/>
        </p:nvSpPr>
        <p:spPr bwMode="auto">
          <a:xfrm>
            <a:off x="7457528" y="229711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</a:p>
        </p:txBody>
      </p:sp>
      <p:sp>
        <p:nvSpPr>
          <p:cNvPr id="140" name="Rectangle 50"/>
          <p:cNvSpPr>
            <a:spLocks noChangeArrowheads="1"/>
          </p:cNvSpPr>
          <p:nvPr/>
        </p:nvSpPr>
        <p:spPr bwMode="auto">
          <a:xfrm>
            <a:off x="7948066" y="2297113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1" name="Rectangle 51"/>
          <p:cNvSpPr>
            <a:spLocks noChangeArrowheads="1"/>
          </p:cNvSpPr>
          <p:nvPr/>
        </p:nvSpPr>
        <p:spPr bwMode="auto">
          <a:xfrm>
            <a:off x="8438603" y="229711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2" name="Rectangle 52"/>
          <p:cNvSpPr>
            <a:spLocks noChangeArrowheads="1"/>
          </p:cNvSpPr>
          <p:nvPr/>
        </p:nvSpPr>
        <p:spPr bwMode="auto">
          <a:xfrm>
            <a:off x="8929141" y="229711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9419678" y="229711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4" name="Rectangle 54"/>
          <p:cNvSpPr>
            <a:spLocks noChangeArrowheads="1"/>
          </p:cNvSpPr>
          <p:nvPr/>
        </p:nvSpPr>
        <p:spPr bwMode="auto">
          <a:xfrm>
            <a:off x="6965403" y="277812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5" name="Rectangle 55"/>
          <p:cNvSpPr>
            <a:spLocks noChangeArrowheads="1"/>
          </p:cNvSpPr>
          <p:nvPr/>
        </p:nvSpPr>
        <p:spPr bwMode="auto">
          <a:xfrm>
            <a:off x="7457528" y="2778125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6" name="Rectangle 56"/>
          <p:cNvSpPr>
            <a:spLocks noChangeArrowheads="1"/>
          </p:cNvSpPr>
          <p:nvPr/>
        </p:nvSpPr>
        <p:spPr bwMode="auto">
          <a:xfrm>
            <a:off x="7948066" y="2778125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7" name="Rectangle 57"/>
          <p:cNvSpPr>
            <a:spLocks noChangeArrowheads="1"/>
          </p:cNvSpPr>
          <p:nvPr/>
        </p:nvSpPr>
        <p:spPr bwMode="auto">
          <a:xfrm>
            <a:off x="8438603" y="2778125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8" name="Rectangle 58"/>
          <p:cNvSpPr>
            <a:spLocks noChangeArrowheads="1"/>
          </p:cNvSpPr>
          <p:nvPr/>
        </p:nvSpPr>
        <p:spPr bwMode="auto">
          <a:xfrm>
            <a:off x="8929141" y="2778125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9" name="Rectangle 59"/>
          <p:cNvSpPr>
            <a:spLocks noChangeArrowheads="1"/>
          </p:cNvSpPr>
          <p:nvPr/>
        </p:nvSpPr>
        <p:spPr bwMode="auto">
          <a:xfrm>
            <a:off x="9419678" y="2778125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0" name="Rectangle 60"/>
          <p:cNvSpPr>
            <a:spLocks noChangeArrowheads="1"/>
          </p:cNvSpPr>
          <p:nvPr/>
        </p:nvSpPr>
        <p:spPr bwMode="auto">
          <a:xfrm>
            <a:off x="6965403" y="326866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1" name="Rectangle 61"/>
          <p:cNvSpPr>
            <a:spLocks noChangeArrowheads="1"/>
          </p:cNvSpPr>
          <p:nvPr/>
        </p:nvSpPr>
        <p:spPr bwMode="auto">
          <a:xfrm>
            <a:off x="7457528" y="3268663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2" name="Rectangle 62"/>
          <p:cNvSpPr>
            <a:spLocks noChangeArrowheads="1"/>
          </p:cNvSpPr>
          <p:nvPr/>
        </p:nvSpPr>
        <p:spPr bwMode="auto">
          <a:xfrm>
            <a:off x="7948066" y="3268663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3" name="Rectangle 63"/>
          <p:cNvSpPr>
            <a:spLocks noChangeArrowheads="1"/>
          </p:cNvSpPr>
          <p:nvPr/>
        </p:nvSpPr>
        <p:spPr bwMode="auto">
          <a:xfrm>
            <a:off x="8438603" y="3268663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4" name="Rectangle 64"/>
          <p:cNvSpPr>
            <a:spLocks noChangeArrowheads="1"/>
          </p:cNvSpPr>
          <p:nvPr/>
        </p:nvSpPr>
        <p:spPr bwMode="auto">
          <a:xfrm>
            <a:off x="8929141" y="3268663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5" name="Rectangle 65"/>
          <p:cNvSpPr>
            <a:spLocks noChangeArrowheads="1"/>
          </p:cNvSpPr>
          <p:nvPr/>
        </p:nvSpPr>
        <p:spPr bwMode="auto">
          <a:xfrm>
            <a:off x="9419678" y="3268663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6" name="Rectangle 66"/>
          <p:cNvSpPr>
            <a:spLocks noChangeArrowheads="1"/>
          </p:cNvSpPr>
          <p:nvPr/>
        </p:nvSpPr>
        <p:spPr bwMode="auto">
          <a:xfrm>
            <a:off x="6965403" y="375285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7" name="Rectangle 67"/>
          <p:cNvSpPr>
            <a:spLocks noChangeArrowheads="1"/>
          </p:cNvSpPr>
          <p:nvPr/>
        </p:nvSpPr>
        <p:spPr bwMode="auto">
          <a:xfrm>
            <a:off x="7457528" y="375285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8" name="Rectangle 68"/>
          <p:cNvSpPr>
            <a:spLocks noChangeArrowheads="1"/>
          </p:cNvSpPr>
          <p:nvPr/>
        </p:nvSpPr>
        <p:spPr bwMode="auto">
          <a:xfrm>
            <a:off x="7948066" y="3752850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9" name="Rectangle 69"/>
          <p:cNvSpPr>
            <a:spLocks noChangeArrowheads="1"/>
          </p:cNvSpPr>
          <p:nvPr/>
        </p:nvSpPr>
        <p:spPr bwMode="auto">
          <a:xfrm>
            <a:off x="8438603" y="3752850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0" name="Rectangle 70"/>
          <p:cNvSpPr>
            <a:spLocks noChangeArrowheads="1"/>
          </p:cNvSpPr>
          <p:nvPr/>
        </p:nvSpPr>
        <p:spPr bwMode="auto">
          <a:xfrm>
            <a:off x="8929141" y="375285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1" name="Rectangle 71"/>
          <p:cNvSpPr>
            <a:spLocks noChangeArrowheads="1"/>
          </p:cNvSpPr>
          <p:nvPr/>
        </p:nvSpPr>
        <p:spPr bwMode="auto">
          <a:xfrm>
            <a:off x="9419678" y="3752850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2" name="Rectangle 72"/>
          <p:cNvSpPr>
            <a:spLocks noChangeArrowheads="1"/>
          </p:cNvSpPr>
          <p:nvPr/>
        </p:nvSpPr>
        <p:spPr bwMode="auto">
          <a:xfrm>
            <a:off x="6965403" y="4243388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3" name="Rectangle 73"/>
          <p:cNvSpPr>
            <a:spLocks noChangeArrowheads="1"/>
          </p:cNvSpPr>
          <p:nvPr/>
        </p:nvSpPr>
        <p:spPr bwMode="auto">
          <a:xfrm>
            <a:off x="7457528" y="4243388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4" name="Rectangle 74"/>
          <p:cNvSpPr>
            <a:spLocks noChangeArrowheads="1"/>
          </p:cNvSpPr>
          <p:nvPr/>
        </p:nvSpPr>
        <p:spPr bwMode="auto">
          <a:xfrm>
            <a:off x="7948066" y="4243388"/>
            <a:ext cx="492125" cy="4921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5" name="Rectangle 75"/>
          <p:cNvSpPr>
            <a:spLocks noChangeArrowheads="1"/>
          </p:cNvSpPr>
          <p:nvPr/>
        </p:nvSpPr>
        <p:spPr bwMode="auto">
          <a:xfrm>
            <a:off x="8438603" y="4243388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6" name="Rectangle 76"/>
          <p:cNvSpPr>
            <a:spLocks noChangeArrowheads="1"/>
          </p:cNvSpPr>
          <p:nvPr/>
        </p:nvSpPr>
        <p:spPr bwMode="auto">
          <a:xfrm>
            <a:off x="8929141" y="4243388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7" name="Rectangle 77"/>
          <p:cNvSpPr>
            <a:spLocks noChangeArrowheads="1"/>
          </p:cNvSpPr>
          <p:nvPr/>
        </p:nvSpPr>
        <p:spPr bwMode="auto">
          <a:xfrm>
            <a:off x="9419678" y="4243388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8" name="Rectangle 78"/>
          <p:cNvSpPr>
            <a:spLocks noChangeArrowheads="1"/>
          </p:cNvSpPr>
          <p:nvPr/>
        </p:nvSpPr>
        <p:spPr bwMode="auto">
          <a:xfrm>
            <a:off x="3806278" y="5186363"/>
            <a:ext cx="358775" cy="3587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9" name="Rectangle 79"/>
          <p:cNvSpPr>
            <a:spLocks noChangeArrowheads="1"/>
          </p:cNvSpPr>
          <p:nvPr/>
        </p:nvSpPr>
        <p:spPr bwMode="auto">
          <a:xfrm>
            <a:off x="4163466" y="5186363"/>
            <a:ext cx="360362" cy="35877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0" name="Rectangle 80"/>
          <p:cNvSpPr>
            <a:spLocks noChangeArrowheads="1"/>
          </p:cNvSpPr>
          <p:nvPr/>
        </p:nvSpPr>
        <p:spPr bwMode="auto">
          <a:xfrm>
            <a:off x="3806278" y="5538788"/>
            <a:ext cx="358775" cy="360362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1" name="Rectangle 81"/>
          <p:cNvSpPr>
            <a:spLocks noChangeArrowheads="1"/>
          </p:cNvSpPr>
          <p:nvPr/>
        </p:nvSpPr>
        <p:spPr bwMode="auto">
          <a:xfrm>
            <a:off x="4163466" y="5538788"/>
            <a:ext cx="360362" cy="3603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72" name="Object 82"/>
          <p:cNvGraphicFramePr>
            <a:graphicFrameLocks noChangeAspect="1"/>
          </p:cNvGraphicFramePr>
          <p:nvPr/>
        </p:nvGraphicFramePr>
        <p:xfrm>
          <a:off x="4901653" y="5211763"/>
          <a:ext cx="4286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2400" imgH="203200" progId="Equation.3">
                  <p:embed/>
                </p:oleObj>
              </mc:Choice>
              <mc:Fallback>
                <p:oleObj r:id="rId3" imgW="152400" imgH="203200" progId="Equation.3">
                  <p:embed/>
                  <p:pic>
                    <p:nvPicPr>
                      <p:cNvPr id="0" name="Object 8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1653" y="5211763"/>
                        <a:ext cx="428625" cy="57150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Object 83"/>
          <p:cNvGraphicFramePr>
            <a:graphicFrameLocks noChangeAspect="1"/>
          </p:cNvGraphicFramePr>
          <p:nvPr/>
        </p:nvGraphicFramePr>
        <p:xfrm>
          <a:off x="2812503" y="5294313"/>
          <a:ext cx="4286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2400" imgH="165100" progId="Equation.3">
                  <p:embed/>
                </p:oleObj>
              </mc:Choice>
              <mc:Fallback>
                <p:oleObj r:id="rId5" imgW="152400" imgH="165100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2503" y="5294313"/>
                        <a:ext cx="4286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84"/>
          <p:cNvSpPr>
            <a:spLocks noChangeArrowheads="1"/>
          </p:cNvSpPr>
          <p:nvPr/>
        </p:nvSpPr>
        <p:spPr bwMode="auto">
          <a:xfrm>
            <a:off x="2048916" y="5249863"/>
            <a:ext cx="144462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5" name="Rectangle 85"/>
          <p:cNvSpPr>
            <a:spLocks noChangeArrowheads="1"/>
          </p:cNvSpPr>
          <p:nvPr/>
        </p:nvSpPr>
        <p:spPr bwMode="auto">
          <a:xfrm>
            <a:off x="2007641" y="5156200"/>
            <a:ext cx="358775" cy="3587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6" name="Rectangle 86"/>
          <p:cNvSpPr>
            <a:spLocks noChangeArrowheads="1"/>
          </p:cNvSpPr>
          <p:nvPr/>
        </p:nvSpPr>
        <p:spPr bwMode="auto">
          <a:xfrm>
            <a:off x="2364828" y="5156200"/>
            <a:ext cx="360363" cy="35877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7" name="Rectangle 87"/>
          <p:cNvSpPr>
            <a:spLocks noChangeArrowheads="1"/>
          </p:cNvSpPr>
          <p:nvPr/>
        </p:nvSpPr>
        <p:spPr bwMode="auto">
          <a:xfrm>
            <a:off x="2007641" y="5508625"/>
            <a:ext cx="358775" cy="360363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8" name="Rectangle 88"/>
          <p:cNvSpPr>
            <a:spLocks noChangeArrowheads="1"/>
          </p:cNvSpPr>
          <p:nvPr/>
        </p:nvSpPr>
        <p:spPr bwMode="auto">
          <a:xfrm>
            <a:off x="2364828" y="5508625"/>
            <a:ext cx="360363" cy="3603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9" name="Oval 89"/>
          <p:cNvSpPr>
            <a:spLocks noChangeArrowheads="1"/>
          </p:cNvSpPr>
          <p:nvPr/>
        </p:nvSpPr>
        <p:spPr bwMode="auto">
          <a:xfrm>
            <a:off x="2136228" y="5292725"/>
            <a:ext cx="87313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0" name="Oval 90"/>
          <p:cNvSpPr>
            <a:spLocks noChangeArrowheads="1"/>
          </p:cNvSpPr>
          <p:nvPr/>
        </p:nvSpPr>
        <p:spPr bwMode="auto">
          <a:xfrm>
            <a:off x="4288878" y="5675313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1" name="Text Box 91"/>
          <p:cNvSpPr txBox="1">
            <a:spLocks noChangeArrowheads="1"/>
          </p:cNvSpPr>
          <p:nvPr/>
        </p:nvSpPr>
        <p:spPr bwMode="auto">
          <a:xfrm>
            <a:off x="5571578" y="4940300"/>
            <a:ext cx="52736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Note: For each structuring element, we should given a origin point. The origin point can be inside or outside the structuring element. The result should be different for different origin point.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Dilation Example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90" y="1156678"/>
            <a:ext cx="8011102" cy="55555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Dilation Example 1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pic>
        <p:nvPicPr>
          <p:cNvPr id="45058" name="Picture 3" descr="di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110" y="2160732"/>
            <a:ext cx="8264525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2551834" y="4310208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1800">
                <a:latin typeface="Arial" panose="020B0604020202020204" pitchFamily="34" charset="0"/>
              </a:rPr>
              <a:t>Original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4806084" y="4235596"/>
            <a:ext cx="22288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1800">
                <a:latin typeface="Arial" panose="020B0604020202020204" pitchFamily="34" charset="0"/>
              </a:rPr>
              <a:t>Dilation by 3*3 square structuring element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7258772" y="4264171"/>
            <a:ext cx="23685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1800">
                <a:latin typeface="Arial" panose="020B0604020202020204" pitchFamily="34" charset="0"/>
              </a:rPr>
              <a:t>Dilation by 5*5 square structuring element</a:t>
            </a:r>
            <a:endParaRPr lang="en-US" altLang="zh-CN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Dilation Example 2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1"/>
          <a:stretch>
            <a:fillRect/>
          </a:stretch>
        </p:blipFill>
        <p:spPr bwMode="auto">
          <a:xfrm>
            <a:off x="2359026" y="1662114"/>
            <a:ext cx="72802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5503863" y="6408739"/>
            <a:ext cx="26098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200">
                <a:latin typeface="Arial" panose="020B0604020202020204" pitchFamily="34" charset="0"/>
              </a:rPr>
              <a:t>Structuring element</a:t>
            </a:r>
            <a:endParaRPr lang="en-US" altLang="zh-CN" sz="2200">
              <a:latin typeface="Arial" panose="020B0604020202020204" pitchFamily="34" charset="0"/>
            </a:endParaRP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3171825" y="1377950"/>
            <a:ext cx="19875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200">
                <a:latin typeface="Arial" panose="020B0604020202020204" pitchFamily="34" charset="0"/>
              </a:rPr>
              <a:t>Original image</a:t>
            </a:r>
            <a:endParaRPr lang="en-US" altLang="zh-CN" sz="2200">
              <a:latin typeface="Arial" panose="020B0604020202020204" pitchFamily="34" charset="0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6948488" y="1397000"/>
            <a:ext cx="17383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200">
                <a:latin typeface="Arial" panose="020B0604020202020204" pitchFamily="34" charset="0"/>
              </a:rPr>
              <a:t>After dilation</a:t>
            </a:r>
            <a:endParaRPr lang="en-US" altLang="zh-CN" sz="2200">
              <a:latin typeface="Arial" panose="020B0604020202020204" pitchFamily="34" charset="0"/>
            </a:endParaRPr>
          </a:p>
        </p:txBody>
      </p:sp>
      <p:sp>
        <p:nvSpPr>
          <p:cNvPr id="47110" name="Text Box 10"/>
          <p:cNvSpPr txBox="1">
            <a:spLocks noChangeArrowheads="1"/>
          </p:cNvSpPr>
          <p:nvPr/>
        </p:nvSpPr>
        <p:spPr bwMode="auto">
          <a:xfrm>
            <a:off x="8771574" y="6306503"/>
            <a:ext cx="1236345" cy="4616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>
            <a:spAutoFit/>
            <a:scene3d>
              <a:camera prst="orthographicFront"/>
              <a:lightRig rig="threePt" dir="t"/>
            </a:scene3d>
          </a:bodyPr>
          <a:lstStyle/>
          <a:p>
            <a:pPr eaLnBrk="0" hangingPunct="0"/>
            <a:r>
              <a:rPr lang="en-US" altLang="zh-CN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Dilate.m</a:t>
            </a:r>
          </a:p>
        </p:txBody>
      </p:sp>
      <p:sp>
        <p:nvSpPr>
          <p:cNvPr id="47111" name="Text Box 11"/>
          <p:cNvSpPr txBox="1">
            <a:spLocks noChangeArrowheads="1"/>
          </p:cNvSpPr>
          <p:nvPr/>
        </p:nvSpPr>
        <p:spPr bwMode="auto">
          <a:xfrm>
            <a:off x="1927225" y="5857876"/>
            <a:ext cx="2882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latin typeface="Trebuchet MS" panose="020B0603020202020204" pitchFamily="34" charset="0"/>
              </a:rPr>
              <a:t>Familiar with low pass filter.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What Is Dilation For?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1041997" y="5412976"/>
            <a:ext cx="5823085" cy="777183"/>
          </a:xfrm>
        </p:spPr>
        <p:txBody>
          <a:bodyPr>
            <a:normAutofit/>
          </a:bodyPr>
          <a:lstStyle/>
          <a:p>
            <a:pPr marL="0" indent="0" eaLnBrk="1" hangingPunct="1"/>
            <a:r>
              <a:rPr lang="en-IE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Watch out:</a:t>
            </a:r>
            <a:r>
              <a:rPr lang="en-IE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Dilation enlarges objects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4915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47730"/>
              </p:ext>
            </p:extLst>
          </p:nvPr>
        </p:nvGraphicFramePr>
        <p:xfrm>
          <a:off x="1124875" y="2474557"/>
          <a:ext cx="372745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205730" imgH="6556375" progId="CorelPhotoPaint.Image.9">
                  <p:embed/>
                </p:oleObj>
              </mc:Choice>
              <mc:Fallback>
                <p:oleObj r:id="rId3" imgW="5205730" imgH="6556375" progId="CorelPhotoPaint.Image.9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059" t="6223" r="14334" b="68451"/>
                      <a:stretch>
                        <a:fillRect/>
                      </a:stretch>
                    </p:blipFill>
                    <p:spPr bwMode="auto">
                      <a:xfrm>
                        <a:off x="1124875" y="2474557"/>
                        <a:ext cx="3727450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201628"/>
              </p:ext>
            </p:extLst>
          </p:nvPr>
        </p:nvGraphicFramePr>
        <p:xfrm>
          <a:off x="6937086" y="2570513"/>
          <a:ext cx="4108450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205730" imgH="6556375" progId="CorelPhotoPaint.Image.9">
                  <p:embed/>
                </p:oleObj>
              </mc:Choice>
              <mc:Fallback>
                <p:oleObj r:id="rId3" imgW="5205730" imgH="6556375" progId="CorelPhotoPaint.Image.9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004" t="45689" r="11070" b="26393"/>
                      <a:stretch>
                        <a:fillRect/>
                      </a:stretch>
                    </p:blipFill>
                    <p:spPr bwMode="auto">
                      <a:xfrm>
                        <a:off x="6937086" y="2570513"/>
                        <a:ext cx="4108450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124875" y="1795069"/>
            <a:ext cx="39354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</a:pPr>
            <a:r>
              <a:rPr lang="en-IE" altLang="zh-CN" dirty="0">
                <a:solidFill>
                  <a:prstClr val="black"/>
                </a:solidFill>
                <a:latin typeface="微软雅黑" panose="020B0503020204020204" pitchFamily="34" charset="-122"/>
                <a:cs typeface="Calibri Light" panose="020F0302020204030204" pitchFamily="34" charset="0"/>
              </a:rPr>
              <a:t>Dilation can repair breaks</a:t>
            </a:r>
          </a:p>
        </p:txBody>
      </p:sp>
      <p:sp>
        <p:nvSpPr>
          <p:cNvPr id="5" name="矩形 4"/>
          <p:cNvSpPr/>
          <p:nvPr/>
        </p:nvSpPr>
        <p:spPr>
          <a:xfrm>
            <a:off x="6937086" y="1845766"/>
            <a:ext cx="441428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</a:pPr>
            <a:r>
              <a:rPr lang="en-IE" altLang="zh-CN" dirty="0">
                <a:solidFill>
                  <a:prstClr val="black"/>
                </a:solidFill>
                <a:latin typeface="微软雅黑" panose="020B0503020204020204" pitchFamily="34" charset="-122"/>
                <a:cs typeface="Calibri Light" panose="020F0302020204030204" pitchFamily="34" charset="0"/>
              </a:rPr>
              <a:t>Dilation can repair intrusions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What Is Morphology?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>
          <a:xfrm>
            <a:off x="550006" y="1236344"/>
            <a:ext cx="11235593" cy="5192165"/>
          </a:xfrm>
        </p:spPr>
        <p:txBody>
          <a:bodyPr>
            <a:normAutofit/>
          </a:bodyPr>
          <a:lstStyle/>
          <a:p>
            <a:pPr marL="363855" indent="-363855" algn="just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IE" altLang="zh-CN" dirty="0">
                <a:ea typeface="宋体" panose="02010600030101010101" pitchFamily="2" charset="-122"/>
              </a:rPr>
              <a:t>Presented by J. Serra in 1964.</a:t>
            </a:r>
          </a:p>
          <a:p>
            <a:pPr marL="363855" indent="-363855" algn="just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IE" altLang="zh-CN" dirty="0">
                <a:ea typeface="宋体" panose="02010600030101010101" pitchFamily="2" charset="-122"/>
              </a:rPr>
              <a:t>Morphological image processing (or morphology) describes a range of image processing techniques that deal with the </a:t>
            </a:r>
            <a:r>
              <a:rPr lang="en-IE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shape</a:t>
            </a:r>
            <a:r>
              <a:rPr lang="en-IE" altLang="zh-CN" dirty="0">
                <a:ea typeface="宋体" panose="02010600030101010101" pitchFamily="2" charset="-122"/>
              </a:rPr>
              <a:t> (or </a:t>
            </a:r>
            <a:r>
              <a:rPr lang="en-IE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morphology</a:t>
            </a:r>
            <a:r>
              <a:rPr lang="en-IE" altLang="zh-CN" dirty="0">
                <a:ea typeface="宋体" panose="02010600030101010101" pitchFamily="2" charset="-122"/>
              </a:rPr>
              <a:t>) of features in an image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endParaRPr lang="en-IE" altLang="zh-CN" dirty="0">
              <a:ea typeface="宋体" panose="02010600030101010101" pitchFamily="2" charset="-122"/>
            </a:endParaRPr>
          </a:p>
          <a:p>
            <a:pPr marL="363855" indent="-363855" algn="just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IE" altLang="zh-CN" dirty="0">
                <a:ea typeface="宋体" panose="02010600030101010101" pitchFamily="2" charset="-122"/>
              </a:rPr>
              <a:t>The basic idea of Morphology is to use a special </a:t>
            </a:r>
            <a:r>
              <a:rPr lang="en-IE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structuring element </a:t>
            </a:r>
            <a:r>
              <a:rPr lang="en-IE" altLang="zh-CN" dirty="0">
                <a:ea typeface="宋体" panose="02010600030101010101" pitchFamily="2" charset="-122"/>
              </a:rPr>
              <a:t>to measure or extract the corresponding shape or characteristics in the input images for further image analysis and object recognition.</a:t>
            </a:r>
          </a:p>
          <a:p>
            <a:pPr marL="363855" indent="-363855" algn="just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IE" altLang="zh-CN" dirty="0">
                <a:ea typeface="宋体" panose="02010600030101010101" pitchFamily="2" charset="-122"/>
              </a:rPr>
              <a:t>The mathematical foundation of morphology is the set theory.</a:t>
            </a:r>
          </a:p>
          <a:p>
            <a:pPr marL="363855" indent="-363855" algn="just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IE" altLang="zh-CN" dirty="0">
                <a:ea typeface="宋体" panose="02010600030101010101" pitchFamily="2" charset="-122"/>
              </a:rPr>
              <a:t>In this chapter, the input images are binary images.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Erosion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Erosion of image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IE" altLang="zh-CN" dirty="0">
                <a:ea typeface="宋体" panose="02010600030101010101" pitchFamily="2" charset="-122"/>
              </a:rPr>
              <a:t> by structuring element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IE" altLang="zh-CN" dirty="0">
                <a:ea typeface="宋体" panose="02010600030101010101" pitchFamily="2" charset="-122"/>
              </a:rPr>
              <a:t> is given by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IE" altLang="zh-CN" sz="2400" dirty="0">
                <a:ea typeface="宋体" panose="02010600030101010101" pitchFamily="2" charset="-122"/>
                <a:sym typeface="Webdings" panose="05030102010509060703" pitchFamily="18" charset="2"/>
              </a:rPr>
              <a:t>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  <a:sym typeface="Webdings" panose="05030102010509060703" pitchFamily="18" charset="2"/>
              </a:rPr>
              <a:t>The structuring element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s</a:t>
            </a:r>
            <a:r>
              <a:rPr lang="en-IE" altLang="zh-CN" dirty="0">
                <a:ea typeface="宋体" panose="02010600030101010101" pitchFamily="2" charset="-122"/>
                <a:sym typeface="Webdings" panose="05030102010509060703" pitchFamily="18" charset="2"/>
              </a:rPr>
              <a:t> is positioned with its origin at 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(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x, y</a:t>
            </a:r>
            <a:r>
              <a:rPr lang="en-IE" altLang="zh-CN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)</a:t>
            </a:r>
            <a:r>
              <a:rPr lang="en-IE" altLang="zh-CN" dirty="0">
                <a:ea typeface="宋体" panose="02010600030101010101" pitchFamily="2" charset="-122"/>
                <a:sym typeface="Webdings" panose="05030102010509060703" pitchFamily="18" charset="2"/>
              </a:rPr>
              <a:t> and the new pixel value is determined using the rule:</a:t>
            </a:r>
          </a:p>
          <a:p>
            <a:pPr marL="0" indent="0" eaLnBrk="1" hangingPunct="1"/>
            <a:endParaRPr lang="en-IE" altLang="zh-CN" dirty="0">
              <a:ea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51203" name="Object 5"/>
          <p:cNvGraphicFramePr>
            <a:graphicFrameLocks noChangeAspect="1"/>
          </p:cNvGraphicFramePr>
          <p:nvPr/>
        </p:nvGraphicFramePr>
        <p:xfrm>
          <a:off x="4200889" y="3921993"/>
          <a:ext cx="393382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397000" imgH="457200" progId="Equation.3">
                  <p:embed/>
                </p:oleObj>
              </mc:Choice>
              <mc:Fallback>
                <p:oleObj name="公式" r:id="rId3" imgW="1397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889" y="3921993"/>
                        <a:ext cx="3933825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Example for Erosion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9244" name="Group 28"/>
          <p:cNvGraphicFramePr>
            <a:graphicFrameLocks noGrp="1"/>
          </p:cNvGraphicFramePr>
          <p:nvPr/>
        </p:nvGraphicFramePr>
        <p:xfrm>
          <a:off x="4419600" y="2057401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274" name="Text Box 29"/>
          <p:cNvSpPr txBox="1">
            <a:spLocks noChangeArrowheads="1"/>
          </p:cNvSpPr>
          <p:nvPr/>
        </p:nvSpPr>
        <p:spPr bwMode="auto">
          <a:xfrm>
            <a:off x="2041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53275" name="Text Box 41"/>
          <p:cNvSpPr txBox="1">
            <a:spLocks noChangeArrowheads="1"/>
          </p:cNvSpPr>
          <p:nvPr/>
        </p:nvSpPr>
        <p:spPr bwMode="auto">
          <a:xfrm>
            <a:off x="1600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9260" name="Group 44"/>
          <p:cNvGraphicFramePr>
            <a:graphicFrameLocks noGrp="1"/>
          </p:cNvGraphicFramePr>
          <p:nvPr/>
        </p:nvGraphicFramePr>
        <p:xfrm>
          <a:off x="4419600" y="4740276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300" name="Text Box 68"/>
          <p:cNvSpPr txBox="1">
            <a:spLocks noChangeArrowheads="1"/>
          </p:cNvSpPr>
          <p:nvPr/>
        </p:nvSpPr>
        <p:spPr bwMode="auto">
          <a:xfrm>
            <a:off x="1981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53301" name="Group 71"/>
          <p:cNvGrpSpPr/>
          <p:nvPr/>
        </p:nvGrpSpPr>
        <p:grpSpPr bwMode="auto">
          <a:xfrm>
            <a:off x="4419600" y="2667000"/>
            <a:ext cx="1828800" cy="1905000"/>
            <a:chOff x="1824" y="1680"/>
            <a:chExt cx="1152" cy="1200"/>
          </a:xfrm>
        </p:grpSpPr>
        <p:sp>
          <p:nvSpPr>
            <p:cNvPr id="53302" name="Rectangle 33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3303" name="Rectangle 32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3304" name="Rectangle 31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3305" name="Line 34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6" name="Line 35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7" name="Line 36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8" name="Line 37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9" name="Line 38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10" name="Line 39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11" name="AutoShape 69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53312" name="AutoShape 70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Example for Erosion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16387" name="Group 3"/>
          <p:cNvGraphicFramePr>
            <a:graphicFrameLocks noGrp="1"/>
          </p:cNvGraphicFramePr>
          <p:nvPr/>
        </p:nvGraphicFramePr>
        <p:xfrm>
          <a:off x="4419600" y="2057401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298" name="Text Box 27"/>
          <p:cNvSpPr txBox="1">
            <a:spLocks noChangeArrowheads="1"/>
          </p:cNvSpPr>
          <p:nvPr/>
        </p:nvSpPr>
        <p:spPr bwMode="auto">
          <a:xfrm>
            <a:off x="2041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54299" name="Text Box 28"/>
          <p:cNvSpPr txBox="1">
            <a:spLocks noChangeArrowheads="1"/>
          </p:cNvSpPr>
          <p:nvPr/>
        </p:nvSpPr>
        <p:spPr bwMode="auto">
          <a:xfrm>
            <a:off x="1600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16413" name="Group 29"/>
          <p:cNvGraphicFramePr>
            <a:graphicFrameLocks noGrp="1"/>
          </p:cNvGraphicFramePr>
          <p:nvPr/>
        </p:nvGraphicFramePr>
        <p:xfrm>
          <a:off x="4419600" y="4740276"/>
          <a:ext cx="6096000" cy="51761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</a:endParaRPr>
                    </a:p>
                  </a:txBody>
                  <a:tcPr marT="45449" marB="454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324" name="Text Box 53"/>
          <p:cNvSpPr txBox="1">
            <a:spLocks noChangeArrowheads="1"/>
          </p:cNvSpPr>
          <p:nvPr/>
        </p:nvSpPr>
        <p:spPr bwMode="auto">
          <a:xfrm>
            <a:off x="1981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54325" name="Group 54"/>
          <p:cNvGrpSpPr/>
          <p:nvPr/>
        </p:nvGrpSpPr>
        <p:grpSpPr bwMode="auto">
          <a:xfrm>
            <a:off x="8686800" y="2667000"/>
            <a:ext cx="1828800" cy="1905000"/>
            <a:chOff x="1824" y="1680"/>
            <a:chExt cx="1152" cy="1200"/>
          </a:xfrm>
        </p:grpSpPr>
        <p:sp>
          <p:nvSpPr>
            <p:cNvPr id="54326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4327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4328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altLang="zh-CN" sz="28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4329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0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1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2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3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4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5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54336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</p:grp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Erosion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57346" name="Group 3"/>
          <p:cNvGrpSpPr/>
          <p:nvPr/>
        </p:nvGrpSpPr>
        <p:grpSpPr bwMode="auto">
          <a:xfrm>
            <a:off x="1914526" y="1585914"/>
            <a:ext cx="3927475" cy="3900487"/>
            <a:chOff x="202" y="944"/>
            <a:chExt cx="2474" cy="2457"/>
          </a:xfrm>
        </p:grpSpPr>
        <p:sp>
          <p:nvSpPr>
            <p:cNvPr id="57347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48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49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50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51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52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53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54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55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56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57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58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59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60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61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62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63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64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65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66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67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68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69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70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71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72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73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74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75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76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77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78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79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80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81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82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83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84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85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86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87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88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89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90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91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92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93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94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95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96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97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98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399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00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01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02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03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04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05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06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07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08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09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10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57411" name="Text Box 68"/>
          <p:cNvSpPr txBox="1">
            <a:spLocks noChangeArrowheads="1"/>
          </p:cNvSpPr>
          <p:nvPr/>
        </p:nvSpPr>
        <p:spPr bwMode="auto">
          <a:xfrm>
            <a:off x="5043489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latin typeface="Arial" panose="020B0604020202020204" pitchFamily="34" charset="0"/>
              </a:rPr>
              <a:t>Structuring Element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grpSp>
        <p:nvGrpSpPr>
          <p:cNvPr id="57412" name="Group 133"/>
          <p:cNvGrpSpPr/>
          <p:nvPr/>
        </p:nvGrpSpPr>
        <p:grpSpPr bwMode="auto">
          <a:xfrm>
            <a:off x="3978275" y="5703889"/>
            <a:ext cx="1081088" cy="1068387"/>
            <a:chOff x="1339" y="3268"/>
            <a:chExt cx="932" cy="921"/>
          </a:xfrm>
        </p:grpSpPr>
        <p:sp>
          <p:nvSpPr>
            <p:cNvPr id="57413" name="Rectangle 134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14" name="Rectangle 135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15" name="Rectangle 136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16" name="Rectangle 137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17" name="Rectangle 138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18" name="Rectangle 139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19" name="Rectangle 140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20" name="Rectangle 141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21" name="Rectangle 142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57422" name="Text Box 143"/>
          <p:cNvSpPr txBox="1">
            <a:spLocks noChangeArrowheads="1"/>
          </p:cNvSpPr>
          <p:nvPr/>
        </p:nvSpPr>
        <p:spPr bwMode="auto">
          <a:xfrm>
            <a:off x="3033713" y="1222376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Original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grpSp>
        <p:nvGrpSpPr>
          <p:cNvPr id="4" name="Group 145"/>
          <p:cNvGrpSpPr/>
          <p:nvPr/>
        </p:nvGrpSpPr>
        <p:grpSpPr bwMode="auto">
          <a:xfrm>
            <a:off x="6326189" y="1241425"/>
            <a:ext cx="3927475" cy="4237038"/>
            <a:chOff x="3025" y="782"/>
            <a:chExt cx="2474" cy="2669"/>
          </a:xfrm>
        </p:grpSpPr>
        <p:sp>
          <p:nvSpPr>
            <p:cNvPr id="57424" name="Rectangle 69"/>
            <p:cNvSpPr>
              <a:spLocks noChangeArrowheads="1"/>
            </p:cNvSpPr>
            <p:nvPr/>
          </p:nvSpPr>
          <p:spPr bwMode="auto">
            <a:xfrm>
              <a:off x="3025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25" name="Rectangle 70"/>
            <p:cNvSpPr>
              <a:spLocks noChangeArrowheads="1"/>
            </p:cNvSpPr>
            <p:nvPr/>
          </p:nvSpPr>
          <p:spPr bwMode="auto">
            <a:xfrm>
              <a:off x="3335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26" name="Rectangle 71"/>
            <p:cNvSpPr>
              <a:spLocks noChangeArrowheads="1"/>
            </p:cNvSpPr>
            <p:nvPr/>
          </p:nvSpPr>
          <p:spPr bwMode="auto">
            <a:xfrm>
              <a:off x="3644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27" name="Rectangle 72"/>
            <p:cNvSpPr>
              <a:spLocks noChangeArrowheads="1"/>
            </p:cNvSpPr>
            <p:nvPr/>
          </p:nvSpPr>
          <p:spPr bwMode="auto">
            <a:xfrm>
              <a:off x="3953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28" name="Rectangle 73"/>
            <p:cNvSpPr>
              <a:spLocks noChangeArrowheads="1"/>
            </p:cNvSpPr>
            <p:nvPr/>
          </p:nvSpPr>
          <p:spPr bwMode="auto">
            <a:xfrm>
              <a:off x="4262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29" name="Rectangle 74"/>
            <p:cNvSpPr>
              <a:spLocks noChangeArrowheads="1"/>
            </p:cNvSpPr>
            <p:nvPr/>
          </p:nvSpPr>
          <p:spPr bwMode="auto">
            <a:xfrm>
              <a:off x="4571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30" name="Rectangle 75"/>
            <p:cNvSpPr>
              <a:spLocks noChangeArrowheads="1"/>
            </p:cNvSpPr>
            <p:nvPr/>
          </p:nvSpPr>
          <p:spPr bwMode="auto">
            <a:xfrm>
              <a:off x="4880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31" name="Rectangle 76"/>
            <p:cNvSpPr>
              <a:spLocks noChangeArrowheads="1"/>
            </p:cNvSpPr>
            <p:nvPr/>
          </p:nvSpPr>
          <p:spPr bwMode="auto">
            <a:xfrm>
              <a:off x="5189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32" name="Rectangle 77"/>
            <p:cNvSpPr>
              <a:spLocks noChangeArrowheads="1"/>
            </p:cNvSpPr>
            <p:nvPr/>
          </p:nvSpPr>
          <p:spPr bwMode="auto">
            <a:xfrm>
              <a:off x="3025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33" name="Rectangle 78"/>
            <p:cNvSpPr>
              <a:spLocks noChangeArrowheads="1"/>
            </p:cNvSpPr>
            <p:nvPr/>
          </p:nvSpPr>
          <p:spPr bwMode="auto">
            <a:xfrm>
              <a:off x="3335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34" name="Rectangle 79"/>
            <p:cNvSpPr>
              <a:spLocks noChangeArrowheads="1"/>
            </p:cNvSpPr>
            <p:nvPr/>
          </p:nvSpPr>
          <p:spPr bwMode="auto">
            <a:xfrm>
              <a:off x="3644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35" name="Rectangle 80"/>
            <p:cNvSpPr>
              <a:spLocks noChangeArrowheads="1"/>
            </p:cNvSpPr>
            <p:nvPr/>
          </p:nvSpPr>
          <p:spPr bwMode="auto">
            <a:xfrm>
              <a:off x="3953" y="1303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36" name="Rectangle 81"/>
            <p:cNvSpPr>
              <a:spLocks noChangeArrowheads="1"/>
            </p:cNvSpPr>
            <p:nvPr/>
          </p:nvSpPr>
          <p:spPr bwMode="auto">
            <a:xfrm>
              <a:off x="4262" y="1303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37" name="Rectangle 82"/>
            <p:cNvSpPr>
              <a:spLocks noChangeArrowheads="1"/>
            </p:cNvSpPr>
            <p:nvPr/>
          </p:nvSpPr>
          <p:spPr bwMode="auto">
            <a:xfrm>
              <a:off x="4571" y="1303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38" name="Rectangle 83"/>
            <p:cNvSpPr>
              <a:spLocks noChangeArrowheads="1"/>
            </p:cNvSpPr>
            <p:nvPr/>
          </p:nvSpPr>
          <p:spPr bwMode="auto">
            <a:xfrm>
              <a:off x="4880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39" name="Rectangle 84"/>
            <p:cNvSpPr>
              <a:spLocks noChangeArrowheads="1"/>
            </p:cNvSpPr>
            <p:nvPr/>
          </p:nvSpPr>
          <p:spPr bwMode="auto">
            <a:xfrm>
              <a:off x="5189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40" name="Rectangle 85"/>
            <p:cNvSpPr>
              <a:spLocks noChangeArrowheads="1"/>
            </p:cNvSpPr>
            <p:nvPr/>
          </p:nvSpPr>
          <p:spPr bwMode="auto">
            <a:xfrm>
              <a:off x="3025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41" name="Rectangle 86"/>
            <p:cNvSpPr>
              <a:spLocks noChangeArrowheads="1"/>
            </p:cNvSpPr>
            <p:nvPr/>
          </p:nvSpPr>
          <p:spPr bwMode="auto">
            <a:xfrm>
              <a:off x="3335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42" name="Rectangle 87"/>
            <p:cNvSpPr>
              <a:spLocks noChangeArrowheads="1"/>
            </p:cNvSpPr>
            <p:nvPr/>
          </p:nvSpPr>
          <p:spPr bwMode="auto">
            <a:xfrm>
              <a:off x="3644" y="1606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43" name="Rectangle 88"/>
            <p:cNvSpPr>
              <a:spLocks noChangeArrowheads="1"/>
            </p:cNvSpPr>
            <p:nvPr/>
          </p:nvSpPr>
          <p:spPr bwMode="auto">
            <a:xfrm>
              <a:off x="3953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44" name="Rectangle 89"/>
            <p:cNvSpPr>
              <a:spLocks noChangeArrowheads="1"/>
            </p:cNvSpPr>
            <p:nvPr/>
          </p:nvSpPr>
          <p:spPr bwMode="auto">
            <a:xfrm>
              <a:off x="4262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45" name="Rectangle 90"/>
            <p:cNvSpPr>
              <a:spLocks noChangeArrowheads="1"/>
            </p:cNvSpPr>
            <p:nvPr/>
          </p:nvSpPr>
          <p:spPr bwMode="auto">
            <a:xfrm>
              <a:off x="4571" y="1606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46" name="Rectangle 91"/>
            <p:cNvSpPr>
              <a:spLocks noChangeArrowheads="1"/>
            </p:cNvSpPr>
            <p:nvPr/>
          </p:nvSpPr>
          <p:spPr bwMode="auto">
            <a:xfrm>
              <a:off x="4880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47" name="Rectangle 92"/>
            <p:cNvSpPr>
              <a:spLocks noChangeArrowheads="1"/>
            </p:cNvSpPr>
            <p:nvPr/>
          </p:nvSpPr>
          <p:spPr bwMode="auto">
            <a:xfrm>
              <a:off x="5189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48" name="Rectangle 93"/>
            <p:cNvSpPr>
              <a:spLocks noChangeArrowheads="1"/>
            </p:cNvSpPr>
            <p:nvPr/>
          </p:nvSpPr>
          <p:spPr bwMode="auto">
            <a:xfrm>
              <a:off x="3025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49" name="Rectangle 94"/>
            <p:cNvSpPr>
              <a:spLocks noChangeArrowheads="1"/>
            </p:cNvSpPr>
            <p:nvPr/>
          </p:nvSpPr>
          <p:spPr bwMode="auto">
            <a:xfrm>
              <a:off x="3335" y="1915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50" name="Rectangle 95"/>
            <p:cNvSpPr>
              <a:spLocks noChangeArrowheads="1"/>
            </p:cNvSpPr>
            <p:nvPr/>
          </p:nvSpPr>
          <p:spPr bwMode="auto">
            <a:xfrm>
              <a:off x="3644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51" name="Rectangle 96"/>
            <p:cNvSpPr>
              <a:spLocks noChangeArrowheads="1"/>
            </p:cNvSpPr>
            <p:nvPr/>
          </p:nvSpPr>
          <p:spPr bwMode="auto">
            <a:xfrm>
              <a:off x="3953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52" name="Rectangle 97"/>
            <p:cNvSpPr>
              <a:spLocks noChangeArrowheads="1"/>
            </p:cNvSpPr>
            <p:nvPr/>
          </p:nvSpPr>
          <p:spPr bwMode="auto">
            <a:xfrm>
              <a:off x="4262" y="1915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53" name="Rectangle 98"/>
            <p:cNvSpPr>
              <a:spLocks noChangeArrowheads="1"/>
            </p:cNvSpPr>
            <p:nvPr/>
          </p:nvSpPr>
          <p:spPr bwMode="auto">
            <a:xfrm>
              <a:off x="4571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54" name="Rectangle 99"/>
            <p:cNvSpPr>
              <a:spLocks noChangeArrowheads="1"/>
            </p:cNvSpPr>
            <p:nvPr/>
          </p:nvSpPr>
          <p:spPr bwMode="auto">
            <a:xfrm>
              <a:off x="4880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55" name="Rectangle 100"/>
            <p:cNvSpPr>
              <a:spLocks noChangeArrowheads="1"/>
            </p:cNvSpPr>
            <p:nvPr/>
          </p:nvSpPr>
          <p:spPr bwMode="auto">
            <a:xfrm>
              <a:off x="5189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56" name="Rectangle 101"/>
            <p:cNvSpPr>
              <a:spLocks noChangeArrowheads="1"/>
            </p:cNvSpPr>
            <p:nvPr/>
          </p:nvSpPr>
          <p:spPr bwMode="auto">
            <a:xfrm>
              <a:off x="3025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57" name="Rectangle 102"/>
            <p:cNvSpPr>
              <a:spLocks noChangeArrowheads="1"/>
            </p:cNvSpPr>
            <p:nvPr/>
          </p:nvSpPr>
          <p:spPr bwMode="auto">
            <a:xfrm>
              <a:off x="3335" y="2220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58" name="Rectangle 103"/>
            <p:cNvSpPr>
              <a:spLocks noChangeArrowheads="1"/>
            </p:cNvSpPr>
            <p:nvPr/>
          </p:nvSpPr>
          <p:spPr bwMode="auto">
            <a:xfrm>
              <a:off x="3644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59" name="Rectangle 104"/>
            <p:cNvSpPr>
              <a:spLocks noChangeArrowheads="1"/>
            </p:cNvSpPr>
            <p:nvPr/>
          </p:nvSpPr>
          <p:spPr bwMode="auto">
            <a:xfrm>
              <a:off x="3953" y="2220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60" name="Rectangle 105"/>
            <p:cNvSpPr>
              <a:spLocks noChangeArrowheads="1"/>
            </p:cNvSpPr>
            <p:nvPr/>
          </p:nvSpPr>
          <p:spPr bwMode="auto">
            <a:xfrm>
              <a:off x="4262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61" name="Rectangle 106"/>
            <p:cNvSpPr>
              <a:spLocks noChangeArrowheads="1"/>
            </p:cNvSpPr>
            <p:nvPr/>
          </p:nvSpPr>
          <p:spPr bwMode="auto">
            <a:xfrm>
              <a:off x="4571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62" name="Rectangle 107"/>
            <p:cNvSpPr>
              <a:spLocks noChangeArrowheads="1"/>
            </p:cNvSpPr>
            <p:nvPr/>
          </p:nvSpPr>
          <p:spPr bwMode="auto">
            <a:xfrm>
              <a:off x="4880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63" name="Rectangle 108"/>
            <p:cNvSpPr>
              <a:spLocks noChangeArrowheads="1"/>
            </p:cNvSpPr>
            <p:nvPr/>
          </p:nvSpPr>
          <p:spPr bwMode="auto">
            <a:xfrm>
              <a:off x="5189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64" name="Rectangle 109"/>
            <p:cNvSpPr>
              <a:spLocks noChangeArrowheads="1"/>
            </p:cNvSpPr>
            <p:nvPr/>
          </p:nvSpPr>
          <p:spPr bwMode="auto">
            <a:xfrm>
              <a:off x="3025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65" name="Rectangle 110"/>
            <p:cNvSpPr>
              <a:spLocks noChangeArrowheads="1"/>
            </p:cNvSpPr>
            <p:nvPr/>
          </p:nvSpPr>
          <p:spPr bwMode="auto">
            <a:xfrm>
              <a:off x="3335" y="2529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66" name="Rectangle 111"/>
            <p:cNvSpPr>
              <a:spLocks noChangeArrowheads="1"/>
            </p:cNvSpPr>
            <p:nvPr/>
          </p:nvSpPr>
          <p:spPr bwMode="auto">
            <a:xfrm>
              <a:off x="3644" y="2529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67" name="Rectangle 112"/>
            <p:cNvSpPr>
              <a:spLocks noChangeArrowheads="1"/>
            </p:cNvSpPr>
            <p:nvPr/>
          </p:nvSpPr>
          <p:spPr bwMode="auto">
            <a:xfrm>
              <a:off x="3953" y="2529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68" name="Rectangle 113"/>
            <p:cNvSpPr>
              <a:spLocks noChangeArrowheads="1"/>
            </p:cNvSpPr>
            <p:nvPr/>
          </p:nvSpPr>
          <p:spPr bwMode="auto">
            <a:xfrm>
              <a:off x="4262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69" name="Rectangle 114"/>
            <p:cNvSpPr>
              <a:spLocks noChangeArrowheads="1"/>
            </p:cNvSpPr>
            <p:nvPr/>
          </p:nvSpPr>
          <p:spPr bwMode="auto">
            <a:xfrm>
              <a:off x="4571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70" name="Rectangle 115"/>
            <p:cNvSpPr>
              <a:spLocks noChangeArrowheads="1"/>
            </p:cNvSpPr>
            <p:nvPr/>
          </p:nvSpPr>
          <p:spPr bwMode="auto">
            <a:xfrm>
              <a:off x="4880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71" name="Rectangle 116"/>
            <p:cNvSpPr>
              <a:spLocks noChangeArrowheads="1"/>
            </p:cNvSpPr>
            <p:nvPr/>
          </p:nvSpPr>
          <p:spPr bwMode="auto">
            <a:xfrm>
              <a:off x="5189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72" name="Rectangle 117"/>
            <p:cNvSpPr>
              <a:spLocks noChangeArrowheads="1"/>
            </p:cNvSpPr>
            <p:nvPr/>
          </p:nvSpPr>
          <p:spPr bwMode="auto">
            <a:xfrm>
              <a:off x="3025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73" name="Rectangle 118"/>
            <p:cNvSpPr>
              <a:spLocks noChangeArrowheads="1"/>
            </p:cNvSpPr>
            <p:nvPr/>
          </p:nvSpPr>
          <p:spPr bwMode="auto">
            <a:xfrm>
              <a:off x="3335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74" name="Rectangle 119"/>
            <p:cNvSpPr>
              <a:spLocks noChangeArrowheads="1"/>
            </p:cNvSpPr>
            <p:nvPr/>
          </p:nvSpPr>
          <p:spPr bwMode="auto">
            <a:xfrm>
              <a:off x="3644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75" name="Rectangle 120"/>
            <p:cNvSpPr>
              <a:spLocks noChangeArrowheads="1"/>
            </p:cNvSpPr>
            <p:nvPr/>
          </p:nvSpPr>
          <p:spPr bwMode="auto">
            <a:xfrm>
              <a:off x="3953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76" name="Rectangle 121"/>
            <p:cNvSpPr>
              <a:spLocks noChangeArrowheads="1"/>
            </p:cNvSpPr>
            <p:nvPr/>
          </p:nvSpPr>
          <p:spPr bwMode="auto">
            <a:xfrm>
              <a:off x="4262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77" name="Rectangle 122"/>
            <p:cNvSpPr>
              <a:spLocks noChangeArrowheads="1"/>
            </p:cNvSpPr>
            <p:nvPr/>
          </p:nvSpPr>
          <p:spPr bwMode="auto">
            <a:xfrm>
              <a:off x="4571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78" name="Rectangle 123"/>
            <p:cNvSpPr>
              <a:spLocks noChangeArrowheads="1"/>
            </p:cNvSpPr>
            <p:nvPr/>
          </p:nvSpPr>
          <p:spPr bwMode="auto">
            <a:xfrm>
              <a:off x="4880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79" name="Rectangle 124"/>
            <p:cNvSpPr>
              <a:spLocks noChangeArrowheads="1"/>
            </p:cNvSpPr>
            <p:nvPr/>
          </p:nvSpPr>
          <p:spPr bwMode="auto">
            <a:xfrm>
              <a:off x="5189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80" name="Rectangle 125"/>
            <p:cNvSpPr>
              <a:spLocks noChangeArrowheads="1"/>
            </p:cNvSpPr>
            <p:nvPr/>
          </p:nvSpPr>
          <p:spPr bwMode="auto">
            <a:xfrm>
              <a:off x="3025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81" name="Rectangle 126"/>
            <p:cNvSpPr>
              <a:spLocks noChangeArrowheads="1"/>
            </p:cNvSpPr>
            <p:nvPr/>
          </p:nvSpPr>
          <p:spPr bwMode="auto">
            <a:xfrm>
              <a:off x="3335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82" name="Rectangle 127"/>
            <p:cNvSpPr>
              <a:spLocks noChangeArrowheads="1"/>
            </p:cNvSpPr>
            <p:nvPr/>
          </p:nvSpPr>
          <p:spPr bwMode="auto">
            <a:xfrm>
              <a:off x="3644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83" name="Rectangle 128"/>
            <p:cNvSpPr>
              <a:spLocks noChangeArrowheads="1"/>
            </p:cNvSpPr>
            <p:nvPr/>
          </p:nvSpPr>
          <p:spPr bwMode="auto">
            <a:xfrm>
              <a:off x="3953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84" name="Rectangle 129"/>
            <p:cNvSpPr>
              <a:spLocks noChangeArrowheads="1"/>
            </p:cNvSpPr>
            <p:nvPr/>
          </p:nvSpPr>
          <p:spPr bwMode="auto">
            <a:xfrm>
              <a:off x="4262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85" name="Rectangle 130"/>
            <p:cNvSpPr>
              <a:spLocks noChangeArrowheads="1"/>
            </p:cNvSpPr>
            <p:nvPr/>
          </p:nvSpPr>
          <p:spPr bwMode="auto">
            <a:xfrm>
              <a:off x="4571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86" name="Rectangle 131"/>
            <p:cNvSpPr>
              <a:spLocks noChangeArrowheads="1"/>
            </p:cNvSpPr>
            <p:nvPr/>
          </p:nvSpPr>
          <p:spPr bwMode="auto">
            <a:xfrm>
              <a:off x="4880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87" name="Rectangle 132"/>
            <p:cNvSpPr>
              <a:spLocks noChangeArrowheads="1"/>
            </p:cNvSpPr>
            <p:nvPr/>
          </p:nvSpPr>
          <p:spPr bwMode="auto">
            <a:xfrm>
              <a:off x="5189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7488" name="Text Box 144"/>
            <p:cNvSpPr txBox="1">
              <a:spLocks noChangeArrowheads="1"/>
            </p:cNvSpPr>
            <p:nvPr/>
          </p:nvSpPr>
          <p:spPr bwMode="auto">
            <a:xfrm>
              <a:off x="3647" y="782"/>
              <a:ext cx="1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IE" altLang="zh-CN" sz="1800">
                  <a:latin typeface="Arial" panose="020B0604020202020204" pitchFamily="34" charset="0"/>
                </a:rPr>
                <a:t>Processed Image</a:t>
              </a: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Group 4"/>
          <p:cNvGrpSpPr/>
          <p:nvPr/>
        </p:nvGrpSpPr>
        <p:grpSpPr bwMode="auto">
          <a:xfrm>
            <a:off x="4384765" y="1505818"/>
            <a:ext cx="3453388" cy="640649"/>
            <a:chOff x="1608" y="1536"/>
            <a:chExt cx="2544" cy="433"/>
          </a:xfrm>
        </p:grpSpPr>
        <p:graphicFrame>
          <p:nvGraphicFramePr>
            <p:cNvPr id="59394" name="Object 5"/>
            <p:cNvGraphicFramePr>
              <a:graphicFrameLocks noChangeAspect="1"/>
            </p:cNvGraphicFramePr>
            <p:nvPr/>
          </p:nvGraphicFramePr>
          <p:xfrm>
            <a:off x="1608" y="1536"/>
            <a:ext cx="2544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333500" imgH="228600" progId="Equation.3">
                    <p:embed/>
                  </p:oleObj>
                </mc:Choice>
                <mc:Fallback>
                  <p:oleObj name="公式" r:id="rId2" imgW="1333500" imgH="2286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8" y="1536"/>
                          <a:ext cx="2544" cy="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395" name="Oval 6"/>
            <p:cNvSpPr>
              <a:spLocks noChangeArrowheads="1"/>
            </p:cNvSpPr>
            <p:nvPr/>
          </p:nvSpPr>
          <p:spPr bwMode="auto">
            <a:xfrm>
              <a:off x="1881" y="1626"/>
              <a:ext cx="181" cy="1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59396" name="Line 7"/>
            <p:cNvSpPr>
              <a:spLocks noChangeShapeType="1"/>
            </p:cNvSpPr>
            <p:nvPr/>
          </p:nvSpPr>
          <p:spPr bwMode="auto">
            <a:xfrm>
              <a:off x="1881" y="1710"/>
              <a:ext cx="18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397" name="Text Box 8"/>
          <p:cNvSpPr txBox="1">
            <a:spLocks noChangeArrowheads="1"/>
          </p:cNvSpPr>
          <p:nvPr/>
        </p:nvSpPr>
        <p:spPr bwMode="auto">
          <a:xfrm>
            <a:off x="623904" y="2514080"/>
            <a:ext cx="109751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latin typeface="Trebuchet MS" panose="020B0603020202020204" pitchFamily="34" charset="0"/>
              </a:rPr>
              <a:t>i.e. the erosion of </a:t>
            </a:r>
            <a:r>
              <a:rPr lang="en-US" altLang="zh-CN" i="1" dirty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rebuchet MS" panose="020B0603020202020204" pitchFamily="34" charset="0"/>
              </a:rPr>
              <a:t> by </a:t>
            </a:r>
            <a:r>
              <a:rPr lang="en-US" altLang="zh-CN" i="1" dirty="0"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rebuchet MS" panose="020B0603020202020204" pitchFamily="34" charset="0"/>
              </a:rPr>
              <a:t> is the set of all points </a:t>
            </a:r>
            <a:r>
              <a:rPr lang="en-US" altLang="zh-CN" i="1" dirty="0"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rebuchet MS" panose="020B0603020202020204" pitchFamily="34" charset="0"/>
              </a:rPr>
              <a:t> such that </a:t>
            </a:r>
            <a:r>
              <a:rPr lang="en-US" altLang="zh-CN" i="1" dirty="0"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rebuchet MS" panose="020B0603020202020204" pitchFamily="34" charset="0"/>
              </a:rPr>
              <a:t>, translated by </a:t>
            </a:r>
            <a:r>
              <a:rPr lang="en-US" altLang="zh-CN" i="1" dirty="0"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rebuchet MS" panose="020B0603020202020204" pitchFamily="34" charset="0"/>
              </a:rPr>
              <a:t>, is contained in </a:t>
            </a:r>
            <a:r>
              <a:rPr lang="en-US" altLang="zh-CN" i="1" dirty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59398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Erosion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74" name="Group 3"/>
          <p:cNvGrpSpPr/>
          <p:nvPr/>
        </p:nvGrpSpPr>
        <p:grpSpPr bwMode="auto">
          <a:xfrm>
            <a:off x="1534836" y="3850555"/>
            <a:ext cx="2523133" cy="2505795"/>
            <a:chOff x="202" y="944"/>
            <a:chExt cx="2474" cy="2457"/>
          </a:xfrm>
        </p:grpSpPr>
        <p:sp>
          <p:nvSpPr>
            <p:cNvPr id="75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7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8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0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1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2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3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4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5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6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8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0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2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3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4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5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6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7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8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9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0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1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2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3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6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7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8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9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10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11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12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13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14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15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16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17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18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19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20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21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22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23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25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26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27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28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29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30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31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32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33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34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35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36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37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38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39" name="Group 145"/>
          <p:cNvGrpSpPr/>
          <p:nvPr/>
        </p:nvGrpSpPr>
        <p:grpSpPr bwMode="auto">
          <a:xfrm>
            <a:off x="7834720" y="3850554"/>
            <a:ext cx="2523133" cy="2505796"/>
            <a:chOff x="3025" y="994"/>
            <a:chExt cx="2474" cy="2457"/>
          </a:xfrm>
        </p:grpSpPr>
        <p:sp>
          <p:nvSpPr>
            <p:cNvPr id="140" name="Rectangle 69"/>
            <p:cNvSpPr>
              <a:spLocks noChangeArrowheads="1"/>
            </p:cNvSpPr>
            <p:nvPr/>
          </p:nvSpPr>
          <p:spPr bwMode="auto">
            <a:xfrm>
              <a:off x="3025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41" name="Rectangle 70"/>
            <p:cNvSpPr>
              <a:spLocks noChangeArrowheads="1"/>
            </p:cNvSpPr>
            <p:nvPr/>
          </p:nvSpPr>
          <p:spPr bwMode="auto">
            <a:xfrm>
              <a:off x="3335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42" name="Rectangle 71"/>
            <p:cNvSpPr>
              <a:spLocks noChangeArrowheads="1"/>
            </p:cNvSpPr>
            <p:nvPr/>
          </p:nvSpPr>
          <p:spPr bwMode="auto">
            <a:xfrm>
              <a:off x="3644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43" name="Rectangle 72"/>
            <p:cNvSpPr>
              <a:spLocks noChangeArrowheads="1"/>
            </p:cNvSpPr>
            <p:nvPr/>
          </p:nvSpPr>
          <p:spPr bwMode="auto">
            <a:xfrm>
              <a:off x="3953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44" name="Rectangle 73"/>
            <p:cNvSpPr>
              <a:spLocks noChangeArrowheads="1"/>
            </p:cNvSpPr>
            <p:nvPr/>
          </p:nvSpPr>
          <p:spPr bwMode="auto">
            <a:xfrm>
              <a:off x="4262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45" name="Rectangle 74"/>
            <p:cNvSpPr>
              <a:spLocks noChangeArrowheads="1"/>
            </p:cNvSpPr>
            <p:nvPr/>
          </p:nvSpPr>
          <p:spPr bwMode="auto">
            <a:xfrm>
              <a:off x="4571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46" name="Rectangle 75"/>
            <p:cNvSpPr>
              <a:spLocks noChangeArrowheads="1"/>
            </p:cNvSpPr>
            <p:nvPr/>
          </p:nvSpPr>
          <p:spPr bwMode="auto">
            <a:xfrm>
              <a:off x="4880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47" name="Rectangle 76"/>
            <p:cNvSpPr>
              <a:spLocks noChangeArrowheads="1"/>
            </p:cNvSpPr>
            <p:nvPr/>
          </p:nvSpPr>
          <p:spPr bwMode="auto">
            <a:xfrm>
              <a:off x="5189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48" name="Rectangle 77"/>
            <p:cNvSpPr>
              <a:spLocks noChangeArrowheads="1"/>
            </p:cNvSpPr>
            <p:nvPr/>
          </p:nvSpPr>
          <p:spPr bwMode="auto">
            <a:xfrm>
              <a:off x="3025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49" name="Rectangle 78"/>
            <p:cNvSpPr>
              <a:spLocks noChangeArrowheads="1"/>
            </p:cNvSpPr>
            <p:nvPr/>
          </p:nvSpPr>
          <p:spPr bwMode="auto">
            <a:xfrm>
              <a:off x="3335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50" name="Rectangle 79"/>
            <p:cNvSpPr>
              <a:spLocks noChangeArrowheads="1"/>
            </p:cNvSpPr>
            <p:nvPr/>
          </p:nvSpPr>
          <p:spPr bwMode="auto">
            <a:xfrm>
              <a:off x="3644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51" name="Rectangle 80"/>
            <p:cNvSpPr>
              <a:spLocks noChangeArrowheads="1"/>
            </p:cNvSpPr>
            <p:nvPr/>
          </p:nvSpPr>
          <p:spPr bwMode="auto">
            <a:xfrm>
              <a:off x="3953" y="1303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52" name="Rectangle 81"/>
            <p:cNvSpPr>
              <a:spLocks noChangeArrowheads="1"/>
            </p:cNvSpPr>
            <p:nvPr/>
          </p:nvSpPr>
          <p:spPr bwMode="auto">
            <a:xfrm>
              <a:off x="4262" y="1303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53" name="Rectangle 82"/>
            <p:cNvSpPr>
              <a:spLocks noChangeArrowheads="1"/>
            </p:cNvSpPr>
            <p:nvPr/>
          </p:nvSpPr>
          <p:spPr bwMode="auto">
            <a:xfrm>
              <a:off x="4571" y="1303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54" name="Rectangle 83"/>
            <p:cNvSpPr>
              <a:spLocks noChangeArrowheads="1"/>
            </p:cNvSpPr>
            <p:nvPr/>
          </p:nvSpPr>
          <p:spPr bwMode="auto">
            <a:xfrm>
              <a:off x="4880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55" name="Rectangle 84"/>
            <p:cNvSpPr>
              <a:spLocks noChangeArrowheads="1"/>
            </p:cNvSpPr>
            <p:nvPr/>
          </p:nvSpPr>
          <p:spPr bwMode="auto">
            <a:xfrm>
              <a:off x="5189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56" name="Rectangle 85"/>
            <p:cNvSpPr>
              <a:spLocks noChangeArrowheads="1"/>
            </p:cNvSpPr>
            <p:nvPr/>
          </p:nvSpPr>
          <p:spPr bwMode="auto">
            <a:xfrm>
              <a:off x="3025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57" name="Rectangle 86"/>
            <p:cNvSpPr>
              <a:spLocks noChangeArrowheads="1"/>
            </p:cNvSpPr>
            <p:nvPr/>
          </p:nvSpPr>
          <p:spPr bwMode="auto">
            <a:xfrm>
              <a:off x="3335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58" name="Rectangle 87"/>
            <p:cNvSpPr>
              <a:spLocks noChangeArrowheads="1"/>
            </p:cNvSpPr>
            <p:nvPr/>
          </p:nvSpPr>
          <p:spPr bwMode="auto">
            <a:xfrm>
              <a:off x="3644" y="1606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59" name="Rectangle 88"/>
            <p:cNvSpPr>
              <a:spLocks noChangeArrowheads="1"/>
            </p:cNvSpPr>
            <p:nvPr/>
          </p:nvSpPr>
          <p:spPr bwMode="auto">
            <a:xfrm>
              <a:off x="3953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0" name="Rectangle 89"/>
            <p:cNvSpPr>
              <a:spLocks noChangeArrowheads="1"/>
            </p:cNvSpPr>
            <p:nvPr/>
          </p:nvSpPr>
          <p:spPr bwMode="auto">
            <a:xfrm>
              <a:off x="4262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1" name="Rectangle 90"/>
            <p:cNvSpPr>
              <a:spLocks noChangeArrowheads="1"/>
            </p:cNvSpPr>
            <p:nvPr/>
          </p:nvSpPr>
          <p:spPr bwMode="auto">
            <a:xfrm>
              <a:off x="4571" y="1606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2" name="Rectangle 91"/>
            <p:cNvSpPr>
              <a:spLocks noChangeArrowheads="1"/>
            </p:cNvSpPr>
            <p:nvPr/>
          </p:nvSpPr>
          <p:spPr bwMode="auto">
            <a:xfrm>
              <a:off x="4880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" name="Rectangle 92"/>
            <p:cNvSpPr>
              <a:spLocks noChangeArrowheads="1"/>
            </p:cNvSpPr>
            <p:nvPr/>
          </p:nvSpPr>
          <p:spPr bwMode="auto">
            <a:xfrm>
              <a:off x="5189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" name="Rectangle 93"/>
            <p:cNvSpPr>
              <a:spLocks noChangeArrowheads="1"/>
            </p:cNvSpPr>
            <p:nvPr/>
          </p:nvSpPr>
          <p:spPr bwMode="auto">
            <a:xfrm>
              <a:off x="3025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5" name="Rectangle 94"/>
            <p:cNvSpPr>
              <a:spLocks noChangeArrowheads="1"/>
            </p:cNvSpPr>
            <p:nvPr/>
          </p:nvSpPr>
          <p:spPr bwMode="auto">
            <a:xfrm>
              <a:off x="3335" y="1915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6" name="Rectangle 95"/>
            <p:cNvSpPr>
              <a:spLocks noChangeArrowheads="1"/>
            </p:cNvSpPr>
            <p:nvPr/>
          </p:nvSpPr>
          <p:spPr bwMode="auto">
            <a:xfrm>
              <a:off x="3644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7" name="Rectangle 96"/>
            <p:cNvSpPr>
              <a:spLocks noChangeArrowheads="1"/>
            </p:cNvSpPr>
            <p:nvPr/>
          </p:nvSpPr>
          <p:spPr bwMode="auto">
            <a:xfrm>
              <a:off x="3953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8" name="Rectangle 97"/>
            <p:cNvSpPr>
              <a:spLocks noChangeArrowheads="1"/>
            </p:cNvSpPr>
            <p:nvPr/>
          </p:nvSpPr>
          <p:spPr bwMode="auto">
            <a:xfrm>
              <a:off x="4262" y="1915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9" name="Rectangle 98"/>
            <p:cNvSpPr>
              <a:spLocks noChangeArrowheads="1"/>
            </p:cNvSpPr>
            <p:nvPr/>
          </p:nvSpPr>
          <p:spPr bwMode="auto">
            <a:xfrm>
              <a:off x="4571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70" name="Rectangle 99"/>
            <p:cNvSpPr>
              <a:spLocks noChangeArrowheads="1"/>
            </p:cNvSpPr>
            <p:nvPr/>
          </p:nvSpPr>
          <p:spPr bwMode="auto">
            <a:xfrm>
              <a:off x="4880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71" name="Rectangle 100"/>
            <p:cNvSpPr>
              <a:spLocks noChangeArrowheads="1"/>
            </p:cNvSpPr>
            <p:nvPr/>
          </p:nvSpPr>
          <p:spPr bwMode="auto">
            <a:xfrm>
              <a:off x="5189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72" name="Rectangle 101"/>
            <p:cNvSpPr>
              <a:spLocks noChangeArrowheads="1"/>
            </p:cNvSpPr>
            <p:nvPr/>
          </p:nvSpPr>
          <p:spPr bwMode="auto">
            <a:xfrm>
              <a:off x="3025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73" name="Rectangle 102"/>
            <p:cNvSpPr>
              <a:spLocks noChangeArrowheads="1"/>
            </p:cNvSpPr>
            <p:nvPr/>
          </p:nvSpPr>
          <p:spPr bwMode="auto">
            <a:xfrm>
              <a:off x="3335" y="2220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74" name="Rectangle 103"/>
            <p:cNvSpPr>
              <a:spLocks noChangeArrowheads="1"/>
            </p:cNvSpPr>
            <p:nvPr/>
          </p:nvSpPr>
          <p:spPr bwMode="auto">
            <a:xfrm>
              <a:off x="3644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75" name="Rectangle 104"/>
            <p:cNvSpPr>
              <a:spLocks noChangeArrowheads="1"/>
            </p:cNvSpPr>
            <p:nvPr/>
          </p:nvSpPr>
          <p:spPr bwMode="auto">
            <a:xfrm>
              <a:off x="3953" y="2220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76" name="Rectangle 105"/>
            <p:cNvSpPr>
              <a:spLocks noChangeArrowheads="1"/>
            </p:cNvSpPr>
            <p:nvPr/>
          </p:nvSpPr>
          <p:spPr bwMode="auto">
            <a:xfrm>
              <a:off x="4262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77" name="Rectangle 106"/>
            <p:cNvSpPr>
              <a:spLocks noChangeArrowheads="1"/>
            </p:cNvSpPr>
            <p:nvPr/>
          </p:nvSpPr>
          <p:spPr bwMode="auto">
            <a:xfrm>
              <a:off x="4571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78" name="Rectangle 107"/>
            <p:cNvSpPr>
              <a:spLocks noChangeArrowheads="1"/>
            </p:cNvSpPr>
            <p:nvPr/>
          </p:nvSpPr>
          <p:spPr bwMode="auto">
            <a:xfrm>
              <a:off x="4880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79" name="Rectangle 108"/>
            <p:cNvSpPr>
              <a:spLocks noChangeArrowheads="1"/>
            </p:cNvSpPr>
            <p:nvPr/>
          </p:nvSpPr>
          <p:spPr bwMode="auto">
            <a:xfrm>
              <a:off x="5189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025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81" name="Rectangle 110"/>
            <p:cNvSpPr>
              <a:spLocks noChangeArrowheads="1"/>
            </p:cNvSpPr>
            <p:nvPr/>
          </p:nvSpPr>
          <p:spPr bwMode="auto">
            <a:xfrm>
              <a:off x="3335" y="2529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82" name="Rectangle 111"/>
            <p:cNvSpPr>
              <a:spLocks noChangeArrowheads="1"/>
            </p:cNvSpPr>
            <p:nvPr/>
          </p:nvSpPr>
          <p:spPr bwMode="auto">
            <a:xfrm>
              <a:off x="3644" y="2529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83" name="Rectangle 112"/>
            <p:cNvSpPr>
              <a:spLocks noChangeArrowheads="1"/>
            </p:cNvSpPr>
            <p:nvPr/>
          </p:nvSpPr>
          <p:spPr bwMode="auto">
            <a:xfrm>
              <a:off x="3953" y="2529"/>
              <a:ext cx="310" cy="31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84" name="Rectangle 113"/>
            <p:cNvSpPr>
              <a:spLocks noChangeArrowheads="1"/>
            </p:cNvSpPr>
            <p:nvPr/>
          </p:nvSpPr>
          <p:spPr bwMode="auto">
            <a:xfrm>
              <a:off x="4262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85" name="Rectangle 114"/>
            <p:cNvSpPr>
              <a:spLocks noChangeArrowheads="1"/>
            </p:cNvSpPr>
            <p:nvPr/>
          </p:nvSpPr>
          <p:spPr bwMode="auto">
            <a:xfrm>
              <a:off x="4571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86" name="Rectangle 115"/>
            <p:cNvSpPr>
              <a:spLocks noChangeArrowheads="1"/>
            </p:cNvSpPr>
            <p:nvPr/>
          </p:nvSpPr>
          <p:spPr bwMode="auto">
            <a:xfrm>
              <a:off x="4880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87" name="Rectangle 116"/>
            <p:cNvSpPr>
              <a:spLocks noChangeArrowheads="1"/>
            </p:cNvSpPr>
            <p:nvPr/>
          </p:nvSpPr>
          <p:spPr bwMode="auto">
            <a:xfrm>
              <a:off x="5189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88" name="Rectangle 117"/>
            <p:cNvSpPr>
              <a:spLocks noChangeArrowheads="1"/>
            </p:cNvSpPr>
            <p:nvPr/>
          </p:nvSpPr>
          <p:spPr bwMode="auto">
            <a:xfrm>
              <a:off x="3025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89" name="Rectangle 118"/>
            <p:cNvSpPr>
              <a:spLocks noChangeArrowheads="1"/>
            </p:cNvSpPr>
            <p:nvPr/>
          </p:nvSpPr>
          <p:spPr bwMode="auto">
            <a:xfrm>
              <a:off x="3335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90" name="Rectangle 119"/>
            <p:cNvSpPr>
              <a:spLocks noChangeArrowheads="1"/>
            </p:cNvSpPr>
            <p:nvPr/>
          </p:nvSpPr>
          <p:spPr bwMode="auto">
            <a:xfrm>
              <a:off x="3644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91" name="Rectangle 120"/>
            <p:cNvSpPr>
              <a:spLocks noChangeArrowheads="1"/>
            </p:cNvSpPr>
            <p:nvPr/>
          </p:nvSpPr>
          <p:spPr bwMode="auto">
            <a:xfrm>
              <a:off x="3953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92" name="Rectangle 121"/>
            <p:cNvSpPr>
              <a:spLocks noChangeArrowheads="1"/>
            </p:cNvSpPr>
            <p:nvPr/>
          </p:nvSpPr>
          <p:spPr bwMode="auto">
            <a:xfrm>
              <a:off x="4262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93" name="Rectangle 122"/>
            <p:cNvSpPr>
              <a:spLocks noChangeArrowheads="1"/>
            </p:cNvSpPr>
            <p:nvPr/>
          </p:nvSpPr>
          <p:spPr bwMode="auto">
            <a:xfrm>
              <a:off x="4571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94" name="Rectangle 123"/>
            <p:cNvSpPr>
              <a:spLocks noChangeArrowheads="1"/>
            </p:cNvSpPr>
            <p:nvPr/>
          </p:nvSpPr>
          <p:spPr bwMode="auto">
            <a:xfrm>
              <a:off x="4880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95" name="Rectangle 124"/>
            <p:cNvSpPr>
              <a:spLocks noChangeArrowheads="1"/>
            </p:cNvSpPr>
            <p:nvPr/>
          </p:nvSpPr>
          <p:spPr bwMode="auto">
            <a:xfrm>
              <a:off x="5189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96" name="Rectangle 125"/>
            <p:cNvSpPr>
              <a:spLocks noChangeArrowheads="1"/>
            </p:cNvSpPr>
            <p:nvPr/>
          </p:nvSpPr>
          <p:spPr bwMode="auto">
            <a:xfrm>
              <a:off x="3025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97" name="Rectangle 126"/>
            <p:cNvSpPr>
              <a:spLocks noChangeArrowheads="1"/>
            </p:cNvSpPr>
            <p:nvPr/>
          </p:nvSpPr>
          <p:spPr bwMode="auto">
            <a:xfrm>
              <a:off x="3335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98" name="Rectangle 127"/>
            <p:cNvSpPr>
              <a:spLocks noChangeArrowheads="1"/>
            </p:cNvSpPr>
            <p:nvPr/>
          </p:nvSpPr>
          <p:spPr bwMode="auto">
            <a:xfrm>
              <a:off x="3644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99" name="Rectangle 128"/>
            <p:cNvSpPr>
              <a:spLocks noChangeArrowheads="1"/>
            </p:cNvSpPr>
            <p:nvPr/>
          </p:nvSpPr>
          <p:spPr bwMode="auto">
            <a:xfrm>
              <a:off x="3953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200" name="Rectangle 129"/>
            <p:cNvSpPr>
              <a:spLocks noChangeArrowheads="1"/>
            </p:cNvSpPr>
            <p:nvPr/>
          </p:nvSpPr>
          <p:spPr bwMode="auto">
            <a:xfrm>
              <a:off x="4262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201" name="Rectangle 130"/>
            <p:cNvSpPr>
              <a:spLocks noChangeArrowheads="1"/>
            </p:cNvSpPr>
            <p:nvPr/>
          </p:nvSpPr>
          <p:spPr bwMode="auto">
            <a:xfrm>
              <a:off x="4571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202" name="Rectangle 131"/>
            <p:cNvSpPr>
              <a:spLocks noChangeArrowheads="1"/>
            </p:cNvSpPr>
            <p:nvPr/>
          </p:nvSpPr>
          <p:spPr bwMode="auto">
            <a:xfrm>
              <a:off x="4880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203" name="Rectangle 132"/>
            <p:cNvSpPr>
              <a:spLocks noChangeArrowheads="1"/>
            </p:cNvSpPr>
            <p:nvPr/>
          </p:nvSpPr>
          <p:spPr bwMode="auto">
            <a:xfrm>
              <a:off x="5189" y="314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35" name="Group 133"/>
          <p:cNvGrpSpPr/>
          <p:nvPr/>
        </p:nvGrpSpPr>
        <p:grpSpPr bwMode="auto">
          <a:xfrm>
            <a:off x="5474940" y="4566708"/>
            <a:ext cx="1081088" cy="1068387"/>
            <a:chOff x="1339" y="3268"/>
            <a:chExt cx="932" cy="921"/>
          </a:xfrm>
        </p:grpSpPr>
        <p:sp>
          <p:nvSpPr>
            <p:cNvPr id="336" name="Rectangle 134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37" name="Rectangle 135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38" name="Rectangle 136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39" name="Rectangle 137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0" name="Rectangle 138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1" name="Rectangle 139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2" name="Rectangle 140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3" name="Rectangle 141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44" name="Rectangle 142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Erosion</a:t>
            </a:r>
            <a:r>
              <a:rPr lang="en-IE" altLang="zh-CN">
                <a:ea typeface="宋体" panose="02010600030101010101" pitchFamily="2" charset="-122"/>
              </a:rPr>
              <a:t>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4855615" y="5324042"/>
            <a:ext cx="493236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E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Structuring Element: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The origin point can be inside or outside the structuring element</a:t>
            </a:r>
          </a:p>
        </p:txBody>
      </p:sp>
      <p:sp>
        <p:nvSpPr>
          <p:cNvPr id="86" name="Text Box 4"/>
          <p:cNvSpPr txBox="1">
            <a:spLocks noChangeArrowheads="1"/>
          </p:cNvSpPr>
          <p:nvPr/>
        </p:nvSpPr>
        <p:spPr bwMode="auto">
          <a:xfrm>
            <a:off x="2950615" y="1291792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solidFill>
                  <a:srgbClr val="000000"/>
                </a:solidFill>
                <a:latin typeface="Arial" panose="020B0604020202020204" pitchFamily="34" charset="0"/>
              </a:rPr>
              <a:t>Original Image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 Box 5"/>
          <p:cNvSpPr txBox="1">
            <a:spLocks noChangeArrowheads="1"/>
          </p:cNvSpPr>
          <p:nvPr/>
        </p:nvSpPr>
        <p:spPr bwMode="auto">
          <a:xfrm>
            <a:off x="7201940" y="1325129"/>
            <a:ext cx="196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1800">
                <a:solidFill>
                  <a:srgbClr val="000000"/>
                </a:solidFill>
                <a:latin typeface="Arial" panose="020B0604020202020204" pitchFamily="34" charset="0"/>
              </a:rPr>
              <a:t>Processed Image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8" name="Rectangle 6"/>
          <p:cNvSpPr>
            <a:spLocks noChangeArrowheads="1"/>
          </p:cNvSpPr>
          <p:nvPr/>
        </p:nvSpPr>
        <p:spPr bwMode="auto">
          <a:xfrm>
            <a:off x="2264815" y="183471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9" name="Rectangle 7"/>
          <p:cNvSpPr>
            <a:spLocks noChangeArrowheads="1"/>
          </p:cNvSpPr>
          <p:nvPr/>
        </p:nvSpPr>
        <p:spPr bwMode="auto">
          <a:xfrm>
            <a:off x="2756940" y="183471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0" name="Rectangle 8"/>
          <p:cNvSpPr>
            <a:spLocks noChangeArrowheads="1"/>
          </p:cNvSpPr>
          <p:nvPr/>
        </p:nvSpPr>
        <p:spPr bwMode="auto">
          <a:xfrm>
            <a:off x="3247478" y="183471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Rectangle 9"/>
          <p:cNvSpPr>
            <a:spLocks noChangeArrowheads="1"/>
          </p:cNvSpPr>
          <p:nvPr/>
        </p:nvSpPr>
        <p:spPr bwMode="auto">
          <a:xfrm>
            <a:off x="3738015" y="183471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Rectangle 10"/>
          <p:cNvSpPr>
            <a:spLocks noChangeArrowheads="1"/>
          </p:cNvSpPr>
          <p:nvPr/>
        </p:nvSpPr>
        <p:spPr bwMode="auto">
          <a:xfrm>
            <a:off x="4228553" y="183471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3" name="Rectangle 11"/>
          <p:cNvSpPr>
            <a:spLocks noChangeArrowheads="1"/>
          </p:cNvSpPr>
          <p:nvPr/>
        </p:nvSpPr>
        <p:spPr bwMode="auto">
          <a:xfrm>
            <a:off x="4719090" y="183471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4" name="Rectangle 12"/>
          <p:cNvSpPr>
            <a:spLocks noChangeArrowheads="1"/>
          </p:cNvSpPr>
          <p:nvPr/>
        </p:nvSpPr>
        <p:spPr bwMode="auto">
          <a:xfrm>
            <a:off x="2264815" y="232525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5" name="Rectangle 13"/>
          <p:cNvSpPr>
            <a:spLocks noChangeArrowheads="1"/>
          </p:cNvSpPr>
          <p:nvPr/>
        </p:nvSpPr>
        <p:spPr bwMode="auto">
          <a:xfrm>
            <a:off x="2756940" y="232525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6" name="Rectangle 14"/>
          <p:cNvSpPr>
            <a:spLocks noChangeArrowheads="1"/>
          </p:cNvSpPr>
          <p:nvPr/>
        </p:nvSpPr>
        <p:spPr bwMode="auto">
          <a:xfrm>
            <a:off x="3247478" y="232525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3738015" y="232525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8" name="Rectangle 16"/>
          <p:cNvSpPr>
            <a:spLocks noChangeArrowheads="1"/>
          </p:cNvSpPr>
          <p:nvPr/>
        </p:nvSpPr>
        <p:spPr bwMode="auto">
          <a:xfrm>
            <a:off x="4228553" y="232525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9" name="Rectangle 17"/>
          <p:cNvSpPr>
            <a:spLocks noChangeArrowheads="1"/>
          </p:cNvSpPr>
          <p:nvPr/>
        </p:nvSpPr>
        <p:spPr bwMode="auto">
          <a:xfrm>
            <a:off x="4719090" y="232525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0" name="Rectangle 18"/>
          <p:cNvSpPr>
            <a:spLocks noChangeArrowheads="1"/>
          </p:cNvSpPr>
          <p:nvPr/>
        </p:nvSpPr>
        <p:spPr bwMode="auto">
          <a:xfrm>
            <a:off x="2264815" y="280626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Rectangle 19"/>
          <p:cNvSpPr>
            <a:spLocks noChangeArrowheads="1"/>
          </p:cNvSpPr>
          <p:nvPr/>
        </p:nvSpPr>
        <p:spPr bwMode="auto">
          <a:xfrm>
            <a:off x="2756940" y="280626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Rectangle 20"/>
          <p:cNvSpPr>
            <a:spLocks noChangeArrowheads="1"/>
          </p:cNvSpPr>
          <p:nvPr/>
        </p:nvSpPr>
        <p:spPr bwMode="auto">
          <a:xfrm>
            <a:off x="3247478" y="2806267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3" name="Rectangle 21"/>
          <p:cNvSpPr>
            <a:spLocks noChangeArrowheads="1"/>
          </p:cNvSpPr>
          <p:nvPr/>
        </p:nvSpPr>
        <p:spPr bwMode="auto">
          <a:xfrm>
            <a:off x="3738015" y="2806267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" name="Rectangle 22"/>
          <p:cNvSpPr>
            <a:spLocks noChangeArrowheads="1"/>
          </p:cNvSpPr>
          <p:nvPr/>
        </p:nvSpPr>
        <p:spPr bwMode="auto">
          <a:xfrm>
            <a:off x="4228553" y="280626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Rectangle 23"/>
          <p:cNvSpPr>
            <a:spLocks noChangeArrowheads="1"/>
          </p:cNvSpPr>
          <p:nvPr/>
        </p:nvSpPr>
        <p:spPr bwMode="auto">
          <a:xfrm>
            <a:off x="4719090" y="280626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6" name="Rectangle 24"/>
          <p:cNvSpPr>
            <a:spLocks noChangeArrowheads="1"/>
          </p:cNvSpPr>
          <p:nvPr/>
        </p:nvSpPr>
        <p:spPr bwMode="auto">
          <a:xfrm>
            <a:off x="2264815" y="329680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7" name="Rectangle 25"/>
          <p:cNvSpPr>
            <a:spLocks noChangeArrowheads="1"/>
          </p:cNvSpPr>
          <p:nvPr/>
        </p:nvSpPr>
        <p:spPr bwMode="auto">
          <a:xfrm>
            <a:off x="2756940" y="329680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Rectangle 26"/>
          <p:cNvSpPr>
            <a:spLocks noChangeArrowheads="1"/>
          </p:cNvSpPr>
          <p:nvPr/>
        </p:nvSpPr>
        <p:spPr bwMode="auto">
          <a:xfrm>
            <a:off x="3247478" y="3296804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9" name="Rectangle 27"/>
          <p:cNvSpPr>
            <a:spLocks noChangeArrowheads="1"/>
          </p:cNvSpPr>
          <p:nvPr/>
        </p:nvSpPr>
        <p:spPr bwMode="auto">
          <a:xfrm>
            <a:off x="3738015" y="3296804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0" name="Rectangle 28"/>
          <p:cNvSpPr>
            <a:spLocks noChangeArrowheads="1"/>
          </p:cNvSpPr>
          <p:nvPr/>
        </p:nvSpPr>
        <p:spPr bwMode="auto">
          <a:xfrm>
            <a:off x="4228553" y="3296804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Rectangle 29"/>
          <p:cNvSpPr>
            <a:spLocks noChangeArrowheads="1"/>
          </p:cNvSpPr>
          <p:nvPr/>
        </p:nvSpPr>
        <p:spPr bwMode="auto">
          <a:xfrm>
            <a:off x="4719090" y="329680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2" name="Rectangle 30"/>
          <p:cNvSpPr>
            <a:spLocks noChangeArrowheads="1"/>
          </p:cNvSpPr>
          <p:nvPr/>
        </p:nvSpPr>
        <p:spPr bwMode="auto">
          <a:xfrm>
            <a:off x="2264815" y="378099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3" name="Rectangle 31"/>
          <p:cNvSpPr>
            <a:spLocks noChangeArrowheads="1"/>
          </p:cNvSpPr>
          <p:nvPr/>
        </p:nvSpPr>
        <p:spPr bwMode="auto">
          <a:xfrm>
            <a:off x="2756940" y="3780992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4" name="Rectangle 32"/>
          <p:cNvSpPr>
            <a:spLocks noChangeArrowheads="1"/>
          </p:cNvSpPr>
          <p:nvPr/>
        </p:nvSpPr>
        <p:spPr bwMode="auto">
          <a:xfrm>
            <a:off x="3247478" y="3780992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5" name="Rectangle 33"/>
          <p:cNvSpPr>
            <a:spLocks noChangeArrowheads="1"/>
          </p:cNvSpPr>
          <p:nvPr/>
        </p:nvSpPr>
        <p:spPr bwMode="auto">
          <a:xfrm>
            <a:off x="3738015" y="378099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6" name="Rectangle 34"/>
          <p:cNvSpPr>
            <a:spLocks noChangeArrowheads="1"/>
          </p:cNvSpPr>
          <p:nvPr/>
        </p:nvSpPr>
        <p:spPr bwMode="auto">
          <a:xfrm>
            <a:off x="4228553" y="378099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7" name="Rectangle 35"/>
          <p:cNvSpPr>
            <a:spLocks noChangeArrowheads="1"/>
          </p:cNvSpPr>
          <p:nvPr/>
        </p:nvSpPr>
        <p:spPr bwMode="auto">
          <a:xfrm>
            <a:off x="4719090" y="378099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8" name="Rectangle 36"/>
          <p:cNvSpPr>
            <a:spLocks noChangeArrowheads="1"/>
          </p:cNvSpPr>
          <p:nvPr/>
        </p:nvSpPr>
        <p:spPr bwMode="auto">
          <a:xfrm>
            <a:off x="2264815" y="42715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9" name="Rectangle 37"/>
          <p:cNvSpPr>
            <a:spLocks noChangeArrowheads="1"/>
          </p:cNvSpPr>
          <p:nvPr/>
        </p:nvSpPr>
        <p:spPr bwMode="auto">
          <a:xfrm>
            <a:off x="2756940" y="42715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Rectangle 38"/>
          <p:cNvSpPr>
            <a:spLocks noChangeArrowheads="1"/>
          </p:cNvSpPr>
          <p:nvPr/>
        </p:nvSpPr>
        <p:spPr bwMode="auto">
          <a:xfrm>
            <a:off x="3247478" y="42715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1" name="Rectangle 39"/>
          <p:cNvSpPr>
            <a:spLocks noChangeArrowheads="1"/>
          </p:cNvSpPr>
          <p:nvPr/>
        </p:nvSpPr>
        <p:spPr bwMode="auto">
          <a:xfrm>
            <a:off x="3738015" y="42715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2" name="Rectangle 40"/>
          <p:cNvSpPr>
            <a:spLocks noChangeArrowheads="1"/>
          </p:cNvSpPr>
          <p:nvPr/>
        </p:nvSpPr>
        <p:spPr bwMode="auto">
          <a:xfrm>
            <a:off x="4228553" y="42715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Rectangle 41"/>
          <p:cNvSpPr>
            <a:spLocks noChangeArrowheads="1"/>
          </p:cNvSpPr>
          <p:nvPr/>
        </p:nvSpPr>
        <p:spPr bwMode="auto">
          <a:xfrm>
            <a:off x="4719090" y="42715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4" name="Rectangle 42"/>
          <p:cNvSpPr>
            <a:spLocks noChangeArrowheads="1"/>
          </p:cNvSpPr>
          <p:nvPr/>
        </p:nvSpPr>
        <p:spPr bwMode="auto">
          <a:xfrm>
            <a:off x="6719340" y="18204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5" name="Rectangle 43"/>
          <p:cNvSpPr>
            <a:spLocks noChangeArrowheads="1"/>
          </p:cNvSpPr>
          <p:nvPr/>
        </p:nvSpPr>
        <p:spPr bwMode="auto">
          <a:xfrm>
            <a:off x="7211465" y="18204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6" name="Rectangle 44"/>
          <p:cNvSpPr>
            <a:spLocks noChangeArrowheads="1"/>
          </p:cNvSpPr>
          <p:nvPr/>
        </p:nvSpPr>
        <p:spPr bwMode="auto">
          <a:xfrm>
            <a:off x="7702003" y="18204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7" name="Rectangle 45"/>
          <p:cNvSpPr>
            <a:spLocks noChangeArrowheads="1"/>
          </p:cNvSpPr>
          <p:nvPr/>
        </p:nvSpPr>
        <p:spPr bwMode="auto">
          <a:xfrm>
            <a:off x="8192540" y="18204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8" name="Rectangle 46"/>
          <p:cNvSpPr>
            <a:spLocks noChangeArrowheads="1"/>
          </p:cNvSpPr>
          <p:nvPr/>
        </p:nvSpPr>
        <p:spPr bwMode="auto">
          <a:xfrm>
            <a:off x="8683078" y="18204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9" name="Rectangle 47"/>
          <p:cNvSpPr>
            <a:spLocks noChangeArrowheads="1"/>
          </p:cNvSpPr>
          <p:nvPr/>
        </p:nvSpPr>
        <p:spPr bwMode="auto">
          <a:xfrm>
            <a:off x="9173615" y="182042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0" name="Rectangle 48"/>
          <p:cNvSpPr>
            <a:spLocks noChangeArrowheads="1"/>
          </p:cNvSpPr>
          <p:nvPr/>
        </p:nvSpPr>
        <p:spPr bwMode="auto">
          <a:xfrm>
            <a:off x="6719340" y="231096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1" name="Rectangle 49"/>
          <p:cNvSpPr>
            <a:spLocks noChangeArrowheads="1"/>
          </p:cNvSpPr>
          <p:nvPr/>
        </p:nvSpPr>
        <p:spPr bwMode="auto">
          <a:xfrm>
            <a:off x="7211465" y="231096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2" name="Rectangle 50"/>
          <p:cNvSpPr>
            <a:spLocks noChangeArrowheads="1"/>
          </p:cNvSpPr>
          <p:nvPr/>
        </p:nvSpPr>
        <p:spPr bwMode="auto">
          <a:xfrm>
            <a:off x="7702003" y="231096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3" name="Rectangle 51"/>
          <p:cNvSpPr>
            <a:spLocks noChangeArrowheads="1"/>
          </p:cNvSpPr>
          <p:nvPr/>
        </p:nvSpPr>
        <p:spPr bwMode="auto">
          <a:xfrm>
            <a:off x="8192540" y="231096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4" name="Rectangle 52"/>
          <p:cNvSpPr>
            <a:spLocks noChangeArrowheads="1"/>
          </p:cNvSpPr>
          <p:nvPr/>
        </p:nvSpPr>
        <p:spPr bwMode="auto">
          <a:xfrm>
            <a:off x="8683078" y="231096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5" name="Rectangle 53"/>
          <p:cNvSpPr>
            <a:spLocks noChangeArrowheads="1"/>
          </p:cNvSpPr>
          <p:nvPr/>
        </p:nvSpPr>
        <p:spPr bwMode="auto">
          <a:xfrm>
            <a:off x="9173615" y="231096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6" name="Rectangle 54"/>
          <p:cNvSpPr>
            <a:spLocks noChangeArrowheads="1"/>
          </p:cNvSpPr>
          <p:nvPr/>
        </p:nvSpPr>
        <p:spPr bwMode="auto">
          <a:xfrm>
            <a:off x="6719340" y="279197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7" name="Rectangle 55"/>
          <p:cNvSpPr>
            <a:spLocks noChangeArrowheads="1"/>
          </p:cNvSpPr>
          <p:nvPr/>
        </p:nvSpPr>
        <p:spPr bwMode="auto">
          <a:xfrm>
            <a:off x="7211465" y="279197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8" name="Rectangle 56"/>
          <p:cNvSpPr>
            <a:spLocks noChangeArrowheads="1"/>
          </p:cNvSpPr>
          <p:nvPr/>
        </p:nvSpPr>
        <p:spPr bwMode="auto">
          <a:xfrm>
            <a:off x="7702003" y="2791979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9" name="Rectangle 57"/>
          <p:cNvSpPr>
            <a:spLocks noChangeArrowheads="1"/>
          </p:cNvSpPr>
          <p:nvPr/>
        </p:nvSpPr>
        <p:spPr bwMode="auto">
          <a:xfrm>
            <a:off x="8192540" y="279197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0" name="Rectangle 58"/>
          <p:cNvSpPr>
            <a:spLocks noChangeArrowheads="1"/>
          </p:cNvSpPr>
          <p:nvPr/>
        </p:nvSpPr>
        <p:spPr bwMode="auto">
          <a:xfrm>
            <a:off x="8683078" y="279197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1" name="Rectangle 59"/>
          <p:cNvSpPr>
            <a:spLocks noChangeArrowheads="1"/>
          </p:cNvSpPr>
          <p:nvPr/>
        </p:nvSpPr>
        <p:spPr bwMode="auto">
          <a:xfrm>
            <a:off x="9173615" y="2791979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2" name="Rectangle 60"/>
          <p:cNvSpPr>
            <a:spLocks noChangeArrowheads="1"/>
          </p:cNvSpPr>
          <p:nvPr/>
        </p:nvSpPr>
        <p:spPr bwMode="auto">
          <a:xfrm>
            <a:off x="6719340" y="328251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3" name="Rectangle 61"/>
          <p:cNvSpPr>
            <a:spLocks noChangeArrowheads="1"/>
          </p:cNvSpPr>
          <p:nvPr/>
        </p:nvSpPr>
        <p:spPr bwMode="auto">
          <a:xfrm>
            <a:off x="7211465" y="3282517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4" name="Rectangle 62"/>
          <p:cNvSpPr>
            <a:spLocks noChangeArrowheads="1"/>
          </p:cNvSpPr>
          <p:nvPr/>
        </p:nvSpPr>
        <p:spPr bwMode="auto">
          <a:xfrm>
            <a:off x="7702003" y="3282517"/>
            <a:ext cx="492125" cy="49212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5" name="Rectangle 63"/>
          <p:cNvSpPr>
            <a:spLocks noChangeArrowheads="1"/>
          </p:cNvSpPr>
          <p:nvPr/>
        </p:nvSpPr>
        <p:spPr bwMode="auto">
          <a:xfrm>
            <a:off x="8192540" y="328251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6" name="Rectangle 64"/>
          <p:cNvSpPr>
            <a:spLocks noChangeArrowheads="1"/>
          </p:cNvSpPr>
          <p:nvPr/>
        </p:nvSpPr>
        <p:spPr bwMode="auto">
          <a:xfrm>
            <a:off x="8683078" y="328251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7" name="Rectangle 65"/>
          <p:cNvSpPr>
            <a:spLocks noChangeArrowheads="1"/>
          </p:cNvSpPr>
          <p:nvPr/>
        </p:nvSpPr>
        <p:spPr bwMode="auto">
          <a:xfrm>
            <a:off x="9173615" y="3282517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8" name="Rectangle 66"/>
          <p:cNvSpPr>
            <a:spLocks noChangeArrowheads="1"/>
          </p:cNvSpPr>
          <p:nvPr/>
        </p:nvSpPr>
        <p:spPr bwMode="auto">
          <a:xfrm>
            <a:off x="6719340" y="376670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9" name="Rectangle 67"/>
          <p:cNvSpPr>
            <a:spLocks noChangeArrowheads="1"/>
          </p:cNvSpPr>
          <p:nvPr/>
        </p:nvSpPr>
        <p:spPr bwMode="auto">
          <a:xfrm>
            <a:off x="7211465" y="376670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0" name="Rectangle 68"/>
          <p:cNvSpPr>
            <a:spLocks noChangeArrowheads="1"/>
          </p:cNvSpPr>
          <p:nvPr/>
        </p:nvSpPr>
        <p:spPr bwMode="auto">
          <a:xfrm>
            <a:off x="7702003" y="376670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1" name="Rectangle 69"/>
          <p:cNvSpPr>
            <a:spLocks noChangeArrowheads="1"/>
          </p:cNvSpPr>
          <p:nvPr/>
        </p:nvSpPr>
        <p:spPr bwMode="auto">
          <a:xfrm>
            <a:off x="8192540" y="376670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2" name="Rectangle 70"/>
          <p:cNvSpPr>
            <a:spLocks noChangeArrowheads="1"/>
          </p:cNvSpPr>
          <p:nvPr/>
        </p:nvSpPr>
        <p:spPr bwMode="auto">
          <a:xfrm>
            <a:off x="8683078" y="376670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3" name="Rectangle 71"/>
          <p:cNvSpPr>
            <a:spLocks noChangeArrowheads="1"/>
          </p:cNvSpPr>
          <p:nvPr/>
        </p:nvSpPr>
        <p:spPr bwMode="auto">
          <a:xfrm>
            <a:off x="9173615" y="3766704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4" name="Rectangle 72"/>
          <p:cNvSpPr>
            <a:spLocks noChangeArrowheads="1"/>
          </p:cNvSpPr>
          <p:nvPr/>
        </p:nvSpPr>
        <p:spPr bwMode="auto">
          <a:xfrm>
            <a:off x="6719340" y="425724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5" name="Rectangle 73"/>
          <p:cNvSpPr>
            <a:spLocks noChangeArrowheads="1"/>
          </p:cNvSpPr>
          <p:nvPr/>
        </p:nvSpPr>
        <p:spPr bwMode="auto">
          <a:xfrm>
            <a:off x="7211465" y="425724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6" name="Rectangle 74"/>
          <p:cNvSpPr>
            <a:spLocks noChangeArrowheads="1"/>
          </p:cNvSpPr>
          <p:nvPr/>
        </p:nvSpPr>
        <p:spPr bwMode="auto">
          <a:xfrm>
            <a:off x="7702003" y="425724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7" name="Rectangle 75"/>
          <p:cNvSpPr>
            <a:spLocks noChangeArrowheads="1"/>
          </p:cNvSpPr>
          <p:nvPr/>
        </p:nvSpPr>
        <p:spPr bwMode="auto">
          <a:xfrm>
            <a:off x="8192540" y="425724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8" name="Rectangle 76"/>
          <p:cNvSpPr>
            <a:spLocks noChangeArrowheads="1"/>
          </p:cNvSpPr>
          <p:nvPr/>
        </p:nvSpPr>
        <p:spPr bwMode="auto">
          <a:xfrm>
            <a:off x="8683078" y="425724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9" name="Rectangle 77"/>
          <p:cNvSpPr>
            <a:spLocks noChangeArrowheads="1"/>
          </p:cNvSpPr>
          <p:nvPr/>
        </p:nvSpPr>
        <p:spPr bwMode="auto">
          <a:xfrm>
            <a:off x="9173615" y="4257242"/>
            <a:ext cx="492125" cy="492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0" name="Oval 84"/>
          <p:cNvSpPr>
            <a:spLocks noChangeArrowheads="1"/>
          </p:cNvSpPr>
          <p:nvPr/>
        </p:nvSpPr>
        <p:spPr bwMode="auto">
          <a:xfrm>
            <a:off x="3690390" y="5639954"/>
            <a:ext cx="144463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1" name="Rectangle 85"/>
          <p:cNvSpPr>
            <a:spLocks noChangeArrowheads="1"/>
          </p:cNvSpPr>
          <p:nvPr/>
        </p:nvSpPr>
        <p:spPr bwMode="auto">
          <a:xfrm>
            <a:off x="3649115" y="5546292"/>
            <a:ext cx="358775" cy="3587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2" name="Rectangle 86"/>
          <p:cNvSpPr>
            <a:spLocks noChangeArrowheads="1"/>
          </p:cNvSpPr>
          <p:nvPr/>
        </p:nvSpPr>
        <p:spPr bwMode="auto">
          <a:xfrm>
            <a:off x="4006303" y="5546292"/>
            <a:ext cx="360362" cy="358775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3" name="Rectangle 87"/>
          <p:cNvSpPr>
            <a:spLocks noChangeArrowheads="1"/>
          </p:cNvSpPr>
          <p:nvPr/>
        </p:nvSpPr>
        <p:spPr bwMode="auto">
          <a:xfrm>
            <a:off x="3649115" y="5898717"/>
            <a:ext cx="358775" cy="360362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4" name="Rectangle 88"/>
          <p:cNvSpPr>
            <a:spLocks noChangeArrowheads="1"/>
          </p:cNvSpPr>
          <p:nvPr/>
        </p:nvSpPr>
        <p:spPr bwMode="auto">
          <a:xfrm>
            <a:off x="4006303" y="5898717"/>
            <a:ext cx="360362" cy="3603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5" name="Oval 89"/>
          <p:cNvSpPr>
            <a:spLocks noChangeArrowheads="1"/>
          </p:cNvSpPr>
          <p:nvPr/>
        </p:nvSpPr>
        <p:spPr bwMode="auto">
          <a:xfrm>
            <a:off x="3777703" y="5682817"/>
            <a:ext cx="87312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Erosion Example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83" y="1413897"/>
            <a:ext cx="9729652" cy="479928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>
                <a:ea typeface="宋体" panose="02010600030101010101" pitchFamily="2" charset="-122"/>
              </a:rPr>
              <a:t>What Is Erosion For?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pic>
        <p:nvPicPr>
          <p:cNvPr id="65538" name="Picture 6" descr="ero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9"/>
          <a:stretch>
            <a:fillRect/>
          </a:stretch>
        </p:blipFill>
        <p:spPr bwMode="auto">
          <a:xfrm>
            <a:off x="1033896" y="1935307"/>
            <a:ext cx="9981766" cy="295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 Box 7"/>
          <p:cNvSpPr txBox="1">
            <a:spLocks noChangeArrowheads="1"/>
          </p:cNvSpPr>
          <p:nvPr/>
        </p:nvSpPr>
        <p:spPr bwMode="auto">
          <a:xfrm>
            <a:off x="2251977" y="3986932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1800" dirty="0">
                <a:latin typeface="Arial" panose="020B0604020202020204" pitchFamily="34" charset="0"/>
              </a:rPr>
              <a:t>Original image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65540" name="Text Box 8"/>
          <p:cNvSpPr txBox="1">
            <a:spLocks noChangeArrowheads="1"/>
          </p:cNvSpPr>
          <p:nvPr/>
        </p:nvSpPr>
        <p:spPr bwMode="auto">
          <a:xfrm>
            <a:off x="4892783" y="3979284"/>
            <a:ext cx="22288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1800" dirty="0">
                <a:latin typeface="Arial" panose="020B0604020202020204" pitchFamily="34" charset="0"/>
              </a:rPr>
              <a:t>Erosion by 3*3 square structuring element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65541" name="Text Box 9"/>
          <p:cNvSpPr txBox="1">
            <a:spLocks noChangeArrowheads="1"/>
          </p:cNvSpPr>
          <p:nvPr/>
        </p:nvSpPr>
        <p:spPr bwMode="auto">
          <a:xfrm>
            <a:off x="7663656" y="3979284"/>
            <a:ext cx="23685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1800" dirty="0">
                <a:latin typeface="Arial" panose="020B0604020202020204" pitchFamily="34" charset="0"/>
              </a:rPr>
              <a:t>Erosion by 5*5 square structuring element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What Is Erosion For?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>
          <a:xfrm>
            <a:off x="548747" y="5327832"/>
            <a:ext cx="6411867" cy="694055"/>
          </a:xfrm>
        </p:spPr>
        <p:txBody>
          <a:bodyPr>
            <a:normAutofit/>
          </a:bodyPr>
          <a:lstStyle/>
          <a:p>
            <a:pPr marL="0" indent="0" eaLnBrk="1" hangingPunct="1"/>
            <a:r>
              <a:rPr lang="en-IE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Watch out:</a:t>
            </a:r>
            <a:r>
              <a:rPr lang="en-IE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Erosion shrinks objects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696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452656"/>
              </p:ext>
            </p:extLst>
          </p:nvPr>
        </p:nvGraphicFramePr>
        <p:xfrm>
          <a:off x="7186470" y="2840718"/>
          <a:ext cx="3898900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388610" imgH="6376670" progId="CorelPhotoPaint.Image.9">
                  <p:embed/>
                </p:oleObj>
              </mc:Choice>
              <mc:Fallback>
                <p:oleObj r:id="rId3" imgW="5388610" imgH="6376670" progId="CorelPhotoPaint.Image.9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814" t="44785" r="13844" b="27782"/>
                      <a:stretch>
                        <a:fillRect/>
                      </a:stretch>
                    </p:blipFill>
                    <p:spPr bwMode="auto">
                      <a:xfrm>
                        <a:off x="7186470" y="2840718"/>
                        <a:ext cx="3898900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955934"/>
              </p:ext>
            </p:extLst>
          </p:nvPr>
        </p:nvGraphicFramePr>
        <p:xfrm>
          <a:off x="1185102" y="2713718"/>
          <a:ext cx="3660775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388610" imgH="6376670" progId="CorelPhotoPaint.Image.9">
                  <p:embed/>
                </p:oleObj>
              </mc:Choice>
              <mc:Fallback>
                <p:oleObj r:id="rId3" imgW="5388610" imgH="6376670" progId="CorelPhotoPaint.Image.9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171" t="2415" r="15906" b="68159"/>
                      <a:stretch>
                        <a:fillRect/>
                      </a:stretch>
                    </p:blipFill>
                    <p:spPr bwMode="auto">
                      <a:xfrm>
                        <a:off x="1185102" y="2713718"/>
                        <a:ext cx="3660775" cy="187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48747" y="2093880"/>
            <a:ext cx="561653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</a:pPr>
            <a:r>
              <a:rPr lang="en-IE" altLang="zh-CN" dirty="0">
                <a:solidFill>
                  <a:prstClr val="black"/>
                </a:solidFill>
                <a:latin typeface="微软雅黑" panose="020B0503020204020204" pitchFamily="34" charset="-122"/>
                <a:cs typeface="Calibri Light" panose="020F0302020204030204" pitchFamily="34" charset="0"/>
              </a:rPr>
              <a:t>Erosion can split apart joined objects</a:t>
            </a:r>
          </a:p>
        </p:txBody>
      </p:sp>
      <p:sp>
        <p:nvSpPr>
          <p:cNvPr id="4" name="矩形 3"/>
          <p:cNvSpPr/>
          <p:nvPr/>
        </p:nvSpPr>
        <p:spPr>
          <a:xfrm>
            <a:off x="6608401" y="2093880"/>
            <a:ext cx="505503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</a:pPr>
            <a:r>
              <a:rPr lang="en-IE" altLang="zh-CN" dirty="0">
                <a:solidFill>
                  <a:prstClr val="black"/>
                </a:solidFill>
                <a:latin typeface="微软雅黑" panose="020B0503020204020204" pitchFamily="34" charset="-122"/>
                <a:cs typeface="Calibri Light" panose="020F0302020204030204" pitchFamily="34" charset="0"/>
              </a:rPr>
              <a:t>Erosion can strip away extrusions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6" y="1190628"/>
            <a:ext cx="7510463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4" name="Text Box 3"/>
          <p:cNvSpPr txBox="1">
            <a:spLocks noChangeArrowheads="1"/>
          </p:cNvSpPr>
          <p:nvPr/>
        </p:nvSpPr>
        <p:spPr bwMode="auto">
          <a:xfrm>
            <a:off x="1564747" y="5495061"/>
            <a:ext cx="92793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rebuchet MS" panose="020B0603020202020204" pitchFamily="34" charset="0"/>
              </a:rPr>
              <a:t>Use of morphological erosion for removing image components</a:t>
            </a:r>
          </a:p>
        </p:txBody>
      </p:sp>
      <p:sp>
        <p:nvSpPr>
          <p:cNvPr id="64516" name="Text Box 5"/>
          <p:cNvSpPr txBox="1">
            <a:spLocks noChangeArrowheads="1"/>
          </p:cNvSpPr>
          <p:nvPr/>
        </p:nvSpPr>
        <p:spPr bwMode="auto">
          <a:xfrm>
            <a:off x="2981189" y="6130484"/>
            <a:ext cx="6291263" cy="463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</a:rPr>
              <a:t>Erose.m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, size of structuring element is 13*13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Erosion Example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0, 1, Black, White?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3855" indent="-363855" algn="just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IE" altLang="zh-CN" dirty="0">
                <a:ea typeface="宋体" panose="02010600030101010101" pitchFamily="2" charset="-122"/>
              </a:rPr>
              <a:t>Throughout all of the following slides whether 0 and 1 refer to white or black is a little interchangeable</a:t>
            </a:r>
          </a:p>
          <a:p>
            <a:pPr marL="363855" indent="-363855" algn="just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IE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All of the discussion that follows assumes that images are made up of 0s for background pixels and 1s for object pixels (foreground)</a:t>
            </a:r>
          </a:p>
          <a:p>
            <a:pPr marL="363855" indent="-363855" algn="just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IE" altLang="zh-CN" dirty="0">
                <a:ea typeface="宋体" panose="02010600030101010101" pitchFamily="2" charset="-122"/>
              </a:rPr>
              <a:t>After this it doesn</a:t>
            </a:r>
            <a:r>
              <a:rPr lang="en-IE" altLang="zh-CN" dirty="0">
                <a:latin typeface="+mj-lt"/>
                <a:ea typeface="宋体" panose="02010600030101010101" pitchFamily="2" charset="-122"/>
              </a:rPr>
              <a:t>’</a:t>
            </a:r>
            <a:r>
              <a:rPr lang="en-IE" altLang="zh-CN" dirty="0">
                <a:ea typeface="宋体" panose="02010600030101010101" pitchFamily="2" charset="-122"/>
              </a:rPr>
              <a:t>t matter if 0 is black, white, yellow, green…….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1"/>
          <a:stretch>
            <a:fillRect/>
          </a:stretch>
        </p:blipFill>
        <p:spPr bwMode="auto">
          <a:xfrm>
            <a:off x="2360186" y="4127473"/>
            <a:ext cx="7510463" cy="233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Erosion Example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67586" name="Object 4"/>
          <p:cNvGraphicFramePr>
            <a:graphicFrameLocks noChangeAspect="1"/>
          </p:cNvGraphicFramePr>
          <p:nvPr/>
        </p:nvGraphicFramePr>
        <p:xfrm>
          <a:off x="3846514" y="1747839"/>
          <a:ext cx="4357687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357370" imgH="4321810" progId="CorelPhotoPaint.Image.11">
                  <p:embed/>
                </p:oleObj>
              </mc:Choice>
              <mc:Fallback>
                <p:oleObj r:id="rId3" imgW="4357370" imgH="4321810" progId="CorelPhotoPaint.Image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4" y="1747839"/>
                        <a:ext cx="4357687" cy="432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7" name="Text Box 5"/>
          <p:cNvSpPr txBox="1">
            <a:spLocks noChangeArrowheads="1"/>
          </p:cNvSpPr>
          <p:nvPr/>
        </p:nvSpPr>
        <p:spPr bwMode="auto">
          <a:xfrm>
            <a:off x="2486026" y="2505075"/>
            <a:ext cx="1319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IE" altLang="zh-CN" sz="1800">
                <a:latin typeface="Arial" panose="020B0604020202020204" pitchFamily="34" charset="0"/>
              </a:rPr>
              <a:t>Original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67588" name="Text Box 6"/>
          <p:cNvSpPr txBox="1">
            <a:spLocks noChangeArrowheads="1"/>
          </p:cNvSpPr>
          <p:nvPr/>
        </p:nvSpPr>
        <p:spPr bwMode="auto">
          <a:xfrm>
            <a:off x="8174038" y="2381250"/>
            <a:ext cx="1530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After erosion with a disc of radius 10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67589" name="Text Box 7"/>
          <p:cNvSpPr txBox="1">
            <a:spLocks noChangeArrowheads="1"/>
          </p:cNvSpPr>
          <p:nvPr/>
        </p:nvSpPr>
        <p:spPr bwMode="auto">
          <a:xfrm>
            <a:off x="8178800" y="4552950"/>
            <a:ext cx="1530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After erosion with a disc of radius 20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67590" name="Text Box 8"/>
          <p:cNvSpPr txBox="1">
            <a:spLocks noChangeArrowheads="1"/>
          </p:cNvSpPr>
          <p:nvPr/>
        </p:nvSpPr>
        <p:spPr bwMode="auto">
          <a:xfrm>
            <a:off x="2346325" y="4514850"/>
            <a:ext cx="1530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IE" altLang="zh-CN" sz="1800">
                <a:latin typeface="Arial" panose="020B0604020202020204" pitchFamily="34" charset="0"/>
              </a:rPr>
              <a:t>After erosion with a disc of radius 5</a:t>
            </a:r>
            <a:endParaRPr lang="en-US" altLang="zh-CN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Erosion &amp; Dilation Application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pic>
        <p:nvPicPr>
          <p:cNvPr id="7168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5" y="1652588"/>
            <a:ext cx="8032750" cy="520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5"/>
          <p:cNvSpPr>
            <a:spLocks noChangeArrowheads="1"/>
          </p:cNvSpPr>
          <p:nvPr/>
        </p:nvSpPr>
        <p:spPr bwMode="auto">
          <a:xfrm>
            <a:off x="2184400" y="1284288"/>
            <a:ext cx="27337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US" altLang="zh-CN"/>
              <a:t>Object connection</a:t>
            </a:r>
            <a:r>
              <a:rPr lang="zh-CN" altLang="en-US"/>
              <a:t>：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Compound Operations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>
          <a:xfrm>
            <a:off x="550007" y="1236344"/>
            <a:ext cx="7014576" cy="47783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More interesting morphological operations can be performed by performing combinations of erosions and dilations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The most widely used of these </a:t>
            </a:r>
            <a:r>
              <a:rPr lang="en-IE" altLang="zh-CN" b="1" dirty="0">
                <a:ea typeface="宋体" panose="02010600030101010101" pitchFamily="2" charset="-122"/>
              </a:rPr>
              <a:t>compound operations </a:t>
            </a:r>
            <a:r>
              <a:rPr lang="en-IE" altLang="zh-CN" dirty="0">
                <a:ea typeface="宋体" panose="02010600030101010101" pitchFamily="2" charset="-122"/>
              </a:rPr>
              <a:t>are: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Opening</a:t>
            </a:r>
          </a:p>
          <a:p>
            <a:pPr lvl="1" eaLnBrk="1" hangingPunct="1">
              <a:lnSpc>
                <a:spcPct val="150000"/>
              </a:lnSpc>
            </a:pPr>
            <a:r>
              <a:rPr lang="en-IE" altLang="zh-CN" dirty="0">
                <a:ea typeface="宋体" panose="02010600030101010101" pitchFamily="2" charset="-122"/>
              </a:rPr>
              <a:t>Closing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1" t="-2" r="28178" b="74831"/>
          <a:stretch>
            <a:fillRect/>
          </a:stretch>
        </p:blipFill>
        <p:spPr bwMode="auto">
          <a:xfrm>
            <a:off x="8275061" y="1236344"/>
            <a:ext cx="329565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0" t="67435" r="4913"/>
          <a:stretch>
            <a:fillRect/>
          </a:stretch>
        </p:blipFill>
        <p:spPr bwMode="auto">
          <a:xfrm>
            <a:off x="8275061" y="2855595"/>
            <a:ext cx="2849562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9" t="60727"/>
          <a:stretch>
            <a:fillRect/>
          </a:stretch>
        </p:blipFill>
        <p:spPr bwMode="auto">
          <a:xfrm>
            <a:off x="8275061" y="4838381"/>
            <a:ext cx="32956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Opening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IE" altLang="zh-CN" dirty="0">
                <a:ea typeface="宋体" panose="02010600030101010101" pitchFamily="2" charset="-122"/>
              </a:rPr>
              <a:t>The opening of image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IE" altLang="zh-CN" dirty="0">
                <a:ea typeface="宋体" panose="02010600030101010101" pitchFamily="2" charset="-122"/>
              </a:rPr>
              <a:t> by structuring element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s,</a:t>
            </a:r>
            <a:r>
              <a:rPr lang="en-IE" altLang="zh-CN" dirty="0">
                <a:ea typeface="宋体" panose="02010600030101010101" pitchFamily="2" charset="-122"/>
              </a:rPr>
              <a:t> denoted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IE" altLang="zh-CN" sz="1800" dirty="0">
                <a:ea typeface="宋体" panose="02010600030101010101" pitchFamily="2" charset="-122"/>
                <a:sym typeface="Webdings" panose="05030102010509060703" pitchFamily="18" charset="2"/>
              </a:rPr>
              <a:t>○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r>
              <a:rPr lang="en-IE" altLang="zh-CN" dirty="0">
                <a:ea typeface="宋体" panose="02010600030101010101" pitchFamily="2" charset="-122"/>
                <a:sym typeface="Webdings" panose="05030102010509060703" pitchFamily="18" charset="2"/>
              </a:rPr>
              <a:t> is simply an erosion followed by a dilation</a:t>
            </a:r>
          </a:p>
          <a:p>
            <a:r>
              <a:rPr lang="en-IE" altLang="zh-CN" dirty="0">
                <a:ea typeface="宋体" panose="02010600030101010101" pitchFamily="2" charset="-122"/>
                <a:sym typeface="Webdings" panose="05030102010509060703" pitchFamily="18" charset="2"/>
              </a:rPr>
              <a:t>	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IE" altLang="zh-CN" sz="2000" dirty="0">
                <a:ea typeface="宋体" panose="02010600030101010101" pitchFamily="2" charset="-122"/>
                <a:sym typeface="Webdings" panose="05030102010509060703" pitchFamily="18" charset="2"/>
              </a:rPr>
              <a:t>○</a:t>
            </a:r>
            <a:r>
              <a:rPr lang="en-IE" altLang="zh-CN" dirty="0">
                <a:ea typeface="宋体" panose="02010600030101010101" pitchFamily="2" charset="-122"/>
                <a:sym typeface="Webdings" panose="05030102010509060703" pitchFamily="18" charset="2"/>
              </a:rPr>
              <a:t> 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s = (f </a:t>
            </a:r>
            <a:r>
              <a:rPr lang="en-IE" altLang="zh-CN" sz="2000" dirty="0">
                <a:sym typeface="Webdings" panose="05030102010509060703" pitchFamily="18" charset="2"/>
              </a:rPr>
              <a:t>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s) </a:t>
            </a:r>
            <a:r>
              <a:rPr lang="en-IE" altLang="zh-CN" dirty="0"/>
              <a:t>⊕</a:t>
            </a:r>
            <a:r>
              <a:rPr lang="en-IE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 s</a:t>
            </a:r>
          </a:p>
          <a:p>
            <a:endParaRPr lang="en-IE" altLang="zh-CN" i="1" dirty="0">
              <a:latin typeface="Times New Roman" panose="02020603050405020304" pitchFamily="18" charset="0"/>
              <a:ea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26" y="2773104"/>
            <a:ext cx="8982075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Opening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sp>
        <p:nvSpPr>
          <p:cNvPr id="76802" name="Rectangle 4"/>
          <p:cNvSpPr>
            <a:spLocks noChangeArrowheads="1"/>
          </p:cNvSpPr>
          <p:nvPr/>
        </p:nvSpPr>
        <p:spPr bwMode="auto">
          <a:xfrm>
            <a:off x="1914526" y="15859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03" name="Rectangle 5"/>
          <p:cNvSpPr>
            <a:spLocks noChangeArrowheads="1"/>
          </p:cNvSpPr>
          <p:nvPr/>
        </p:nvSpPr>
        <p:spPr bwMode="auto">
          <a:xfrm>
            <a:off x="2406651" y="15859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04" name="Rectangle 6"/>
          <p:cNvSpPr>
            <a:spLocks noChangeArrowheads="1"/>
          </p:cNvSpPr>
          <p:nvPr/>
        </p:nvSpPr>
        <p:spPr bwMode="auto">
          <a:xfrm>
            <a:off x="2897189" y="15859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05" name="Rectangle 7"/>
          <p:cNvSpPr>
            <a:spLocks noChangeArrowheads="1"/>
          </p:cNvSpPr>
          <p:nvPr/>
        </p:nvSpPr>
        <p:spPr bwMode="auto">
          <a:xfrm>
            <a:off x="3387726" y="15859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06" name="Rectangle 8"/>
          <p:cNvSpPr>
            <a:spLocks noChangeArrowheads="1"/>
          </p:cNvSpPr>
          <p:nvPr/>
        </p:nvSpPr>
        <p:spPr bwMode="auto">
          <a:xfrm>
            <a:off x="3878264" y="15859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07" name="Rectangle 9"/>
          <p:cNvSpPr>
            <a:spLocks noChangeArrowheads="1"/>
          </p:cNvSpPr>
          <p:nvPr/>
        </p:nvSpPr>
        <p:spPr bwMode="auto">
          <a:xfrm>
            <a:off x="4368801" y="15859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08" name="Rectangle 10"/>
          <p:cNvSpPr>
            <a:spLocks noChangeArrowheads="1"/>
          </p:cNvSpPr>
          <p:nvPr/>
        </p:nvSpPr>
        <p:spPr bwMode="auto">
          <a:xfrm>
            <a:off x="4859339" y="15859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09" name="Rectangle 11"/>
          <p:cNvSpPr>
            <a:spLocks noChangeArrowheads="1"/>
          </p:cNvSpPr>
          <p:nvPr/>
        </p:nvSpPr>
        <p:spPr bwMode="auto">
          <a:xfrm>
            <a:off x="5349876" y="15859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10" name="Rectangle 12"/>
          <p:cNvSpPr>
            <a:spLocks noChangeArrowheads="1"/>
          </p:cNvSpPr>
          <p:nvPr/>
        </p:nvSpPr>
        <p:spPr bwMode="auto">
          <a:xfrm>
            <a:off x="1914526" y="20764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11" name="Rectangle 13"/>
          <p:cNvSpPr>
            <a:spLocks noChangeArrowheads="1"/>
          </p:cNvSpPr>
          <p:nvPr/>
        </p:nvSpPr>
        <p:spPr bwMode="auto">
          <a:xfrm>
            <a:off x="2406651" y="20764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12" name="Rectangle 14"/>
          <p:cNvSpPr>
            <a:spLocks noChangeArrowheads="1"/>
          </p:cNvSpPr>
          <p:nvPr/>
        </p:nvSpPr>
        <p:spPr bwMode="auto">
          <a:xfrm>
            <a:off x="2897189" y="20764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13" name="Rectangle 15"/>
          <p:cNvSpPr>
            <a:spLocks noChangeArrowheads="1"/>
          </p:cNvSpPr>
          <p:nvPr/>
        </p:nvSpPr>
        <p:spPr bwMode="auto">
          <a:xfrm>
            <a:off x="3387726" y="20764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14" name="Rectangle 16"/>
          <p:cNvSpPr>
            <a:spLocks noChangeArrowheads="1"/>
          </p:cNvSpPr>
          <p:nvPr/>
        </p:nvSpPr>
        <p:spPr bwMode="auto">
          <a:xfrm>
            <a:off x="3878264" y="20764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15" name="Rectangle 17"/>
          <p:cNvSpPr>
            <a:spLocks noChangeArrowheads="1"/>
          </p:cNvSpPr>
          <p:nvPr/>
        </p:nvSpPr>
        <p:spPr bwMode="auto">
          <a:xfrm>
            <a:off x="4368801" y="20764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16" name="Rectangle 18"/>
          <p:cNvSpPr>
            <a:spLocks noChangeArrowheads="1"/>
          </p:cNvSpPr>
          <p:nvPr/>
        </p:nvSpPr>
        <p:spPr bwMode="auto">
          <a:xfrm>
            <a:off x="4859339" y="20764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17" name="Rectangle 19"/>
          <p:cNvSpPr>
            <a:spLocks noChangeArrowheads="1"/>
          </p:cNvSpPr>
          <p:nvPr/>
        </p:nvSpPr>
        <p:spPr bwMode="auto">
          <a:xfrm>
            <a:off x="5349876" y="20764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18" name="Rectangle 20"/>
          <p:cNvSpPr>
            <a:spLocks noChangeArrowheads="1"/>
          </p:cNvSpPr>
          <p:nvPr/>
        </p:nvSpPr>
        <p:spPr bwMode="auto">
          <a:xfrm>
            <a:off x="1914526" y="25574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19" name="Rectangle 21"/>
          <p:cNvSpPr>
            <a:spLocks noChangeArrowheads="1"/>
          </p:cNvSpPr>
          <p:nvPr/>
        </p:nvSpPr>
        <p:spPr bwMode="auto">
          <a:xfrm>
            <a:off x="2406651" y="25574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20" name="Rectangle 22"/>
          <p:cNvSpPr>
            <a:spLocks noChangeArrowheads="1"/>
          </p:cNvSpPr>
          <p:nvPr/>
        </p:nvSpPr>
        <p:spPr bwMode="auto">
          <a:xfrm>
            <a:off x="2897189" y="25574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21" name="Rectangle 23"/>
          <p:cNvSpPr>
            <a:spLocks noChangeArrowheads="1"/>
          </p:cNvSpPr>
          <p:nvPr/>
        </p:nvSpPr>
        <p:spPr bwMode="auto">
          <a:xfrm>
            <a:off x="3387726" y="25574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22" name="Rectangle 24"/>
          <p:cNvSpPr>
            <a:spLocks noChangeArrowheads="1"/>
          </p:cNvSpPr>
          <p:nvPr/>
        </p:nvSpPr>
        <p:spPr bwMode="auto">
          <a:xfrm>
            <a:off x="3878264" y="25574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23" name="Rectangle 25"/>
          <p:cNvSpPr>
            <a:spLocks noChangeArrowheads="1"/>
          </p:cNvSpPr>
          <p:nvPr/>
        </p:nvSpPr>
        <p:spPr bwMode="auto">
          <a:xfrm>
            <a:off x="4368801" y="25574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24" name="Rectangle 26"/>
          <p:cNvSpPr>
            <a:spLocks noChangeArrowheads="1"/>
          </p:cNvSpPr>
          <p:nvPr/>
        </p:nvSpPr>
        <p:spPr bwMode="auto">
          <a:xfrm>
            <a:off x="4859339" y="25574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25" name="Rectangle 27"/>
          <p:cNvSpPr>
            <a:spLocks noChangeArrowheads="1"/>
          </p:cNvSpPr>
          <p:nvPr/>
        </p:nvSpPr>
        <p:spPr bwMode="auto">
          <a:xfrm>
            <a:off x="5349876" y="25574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26" name="Rectangle 28"/>
          <p:cNvSpPr>
            <a:spLocks noChangeArrowheads="1"/>
          </p:cNvSpPr>
          <p:nvPr/>
        </p:nvSpPr>
        <p:spPr bwMode="auto">
          <a:xfrm>
            <a:off x="1914526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27" name="Rectangle 29"/>
          <p:cNvSpPr>
            <a:spLocks noChangeArrowheads="1"/>
          </p:cNvSpPr>
          <p:nvPr/>
        </p:nvSpPr>
        <p:spPr bwMode="auto">
          <a:xfrm>
            <a:off x="2406651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28" name="Rectangle 30"/>
          <p:cNvSpPr>
            <a:spLocks noChangeArrowheads="1"/>
          </p:cNvSpPr>
          <p:nvPr/>
        </p:nvSpPr>
        <p:spPr bwMode="auto">
          <a:xfrm>
            <a:off x="2897189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29" name="Rectangle 31"/>
          <p:cNvSpPr>
            <a:spLocks noChangeArrowheads="1"/>
          </p:cNvSpPr>
          <p:nvPr/>
        </p:nvSpPr>
        <p:spPr bwMode="auto">
          <a:xfrm>
            <a:off x="3387726" y="304800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30" name="Rectangle 32"/>
          <p:cNvSpPr>
            <a:spLocks noChangeArrowheads="1"/>
          </p:cNvSpPr>
          <p:nvPr/>
        </p:nvSpPr>
        <p:spPr bwMode="auto">
          <a:xfrm>
            <a:off x="3878264" y="304800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31" name="Rectangle 33"/>
          <p:cNvSpPr>
            <a:spLocks noChangeArrowheads="1"/>
          </p:cNvSpPr>
          <p:nvPr/>
        </p:nvSpPr>
        <p:spPr bwMode="auto">
          <a:xfrm>
            <a:off x="4368801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32" name="Rectangle 34"/>
          <p:cNvSpPr>
            <a:spLocks noChangeArrowheads="1"/>
          </p:cNvSpPr>
          <p:nvPr/>
        </p:nvSpPr>
        <p:spPr bwMode="auto">
          <a:xfrm>
            <a:off x="4859339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33" name="Rectangle 35"/>
          <p:cNvSpPr>
            <a:spLocks noChangeArrowheads="1"/>
          </p:cNvSpPr>
          <p:nvPr/>
        </p:nvSpPr>
        <p:spPr bwMode="auto">
          <a:xfrm>
            <a:off x="5349876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34" name="Rectangle 36"/>
          <p:cNvSpPr>
            <a:spLocks noChangeArrowheads="1"/>
          </p:cNvSpPr>
          <p:nvPr/>
        </p:nvSpPr>
        <p:spPr bwMode="auto">
          <a:xfrm>
            <a:off x="1914526" y="35321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35" name="Rectangle 37"/>
          <p:cNvSpPr>
            <a:spLocks noChangeArrowheads="1"/>
          </p:cNvSpPr>
          <p:nvPr/>
        </p:nvSpPr>
        <p:spPr bwMode="auto">
          <a:xfrm>
            <a:off x="2406651" y="35321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36" name="Rectangle 38"/>
          <p:cNvSpPr>
            <a:spLocks noChangeArrowheads="1"/>
          </p:cNvSpPr>
          <p:nvPr/>
        </p:nvSpPr>
        <p:spPr bwMode="auto">
          <a:xfrm>
            <a:off x="2897189" y="35321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37" name="Rectangle 39"/>
          <p:cNvSpPr>
            <a:spLocks noChangeArrowheads="1"/>
          </p:cNvSpPr>
          <p:nvPr/>
        </p:nvSpPr>
        <p:spPr bwMode="auto">
          <a:xfrm>
            <a:off x="3387726" y="35321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38" name="Rectangle 40"/>
          <p:cNvSpPr>
            <a:spLocks noChangeArrowheads="1"/>
          </p:cNvSpPr>
          <p:nvPr/>
        </p:nvSpPr>
        <p:spPr bwMode="auto">
          <a:xfrm>
            <a:off x="3878264" y="35321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39" name="Rectangle 41"/>
          <p:cNvSpPr>
            <a:spLocks noChangeArrowheads="1"/>
          </p:cNvSpPr>
          <p:nvPr/>
        </p:nvSpPr>
        <p:spPr bwMode="auto">
          <a:xfrm>
            <a:off x="4368801" y="35321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40" name="Rectangle 42"/>
          <p:cNvSpPr>
            <a:spLocks noChangeArrowheads="1"/>
          </p:cNvSpPr>
          <p:nvPr/>
        </p:nvSpPr>
        <p:spPr bwMode="auto">
          <a:xfrm>
            <a:off x="4859339" y="35321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41" name="Rectangle 43"/>
          <p:cNvSpPr>
            <a:spLocks noChangeArrowheads="1"/>
          </p:cNvSpPr>
          <p:nvPr/>
        </p:nvSpPr>
        <p:spPr bwMode="auto">
          <a:xfrm>
            <a:off x="5349876" y="35321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42" name="Rectangle 44"/>
          <p:cNvSpPr>
            <a:spLocks noChangeArrowheads="1"/>
          </p:cNvSpPr>
          <p:nvPr/>
        </p:nvSpPr>
        <p:spPr bwMode="auto">
          <a:xfrm>
            <a:off x="1914526" y="40227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43" name="Rectangle 45"/>
          <p:cNvSpPr>
            <a:spLocks noChangeArrowheads="1"/>
          </p:cNvSpPr>
          <p:nvPr/>
        </p:nvSpPr>
        <p:spPr bwMode="auto">
          <a:xfrm>
            <a:off x="2406651" y="40227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44" name="Rectangle 46"/>
          <p:cNvSpPr>
            <a:spLocks noChangeArrowheads="1"/>
          </p:cNvSpPr>
          <p:nvPr/>
        </p:nvSpPr>
        <p:spPr bwMode="auto">
          <a:xfrm>
            <a:off x="2897189" y="40227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45" name="Rectangle 47"/>
          <p:cNvSpPr>
            <a:spLocks noChangeArrowheads="1"/>
          </p:cNvSpPr>
          <p:nvPr/>
        </p:nvSpPr>
        <p:spPr bwMode="auto">
          <a:xfrm>
            <a:off x="3387726" y="40227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46" name="Rectangle 48"/>
          <p:cNvSpPr>
            <a:spLocks noChangeArrowheads="1"/>
          </p:cNvSpPr>
          <p:nvPr/>
        </p:nvSpPr>
        <p:spPr bwMode="auto">
          <a:xfrm>
            <a:off x="3878264" y="40227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47" name="Rectangle 49"/>
          <p:cNvSpPr>
            <a:spLocks noChangeArrowheads="1"/>
          </p:cNvSpPr>
          <p:nvPr/>
        </p:nvSpPr>
        <p:spPr bwMode="auto">
          <a:xfrm>
            <a:off x="4368801" y="40227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48" name="Rectangle 50"/>
          <p:cNvSpPr>
            <a:spLocks noChangeArrowheads="1"/>
          </p:cNvSpPr>
          <p:nvPr/>
        </p:nvSpPr>
        <p:spPr bwMode="auto">
          <a:xfrm>
            <a:off x="4859339" y="40227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49" name="Rectangle 51"/>
          <p:cNvSpPr>
            <a:spLocks noChangeArrowheads="1"/>
          </p:cNvSpPr>
          <p:nvPr/>
        </p:nvSpPr>
        <p:spPr bwMode="auto">
          <a:xfrm>
            <a:off x="5349876" y="40227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50" name="Rectangle 52"/>
          <p:cNvSpPr>
            <a:spLocks noChangeArrowheads="1"/>
          </p:cNvSpPr>
          <p:nvPr/>
        </p:nvSpPr>
        <p:spPr bwMode="auto">
          <a:xfrm>
            <a:off x="1914526" y="45037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51" name="Rectangle 53"/>
          <p:cNvSpPr>
            <a:spLocks noChangeArrowheads="1"/>
          </p:cNvSpPr>
          <p:nvPr/>
        </p:nvSpPr>
        <p:spPr bwMode="auto">
          <a:xfrm>
            <a:off x="2406651" y="450373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52" name="Rectangle 54"/>
          <p:cNvSpPr>
            <a:spLocks noChangeArrowheads="1"/>
          </p:cNvSpPr>
          <p:nvPr/>
        </p:nvSpPr>
        <p:spPr bwMode="auto">
          <a:xfrm>
            <a:off x="2897189" y="450373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53" name="Rectangle 55"/>
          <p:cNvSpPr>
            <a:spLocks noChangeArrowheads="1"/>
          </p:cNvSpPr>
          <p:nvPr/>
        </p:nvSpPr>
        <p:spPr bwMode="auto">
          <a:xfrm>
            <a:off x="3387726" y="450373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54" name="Rectangle 56"/>
          <p:cNvSpPr>
            <a:spLocks noChangeArrowheads="1"/>
          </p:cNvSpPr>
          <p:nvPr/>
        </p:nvSpPr>
        <p:spPr bwMode="auto">
          <a:xfrm>
            <a:off x="3878264" y="45037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55" name="Rectangle 57"/>
          <p:cNvSpPr>
            <a:spLocks noChangeArrowheads="1"/>
          </p:cNvSpPr>
          <p:nvPr/>
        </p:nvSpPr>
        <p:spPr bwMode="auto">
          <a:xfrm>
            <a:off x="4368801" y="45037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56" name="Rectangle 58"/>
          <p:cNvSpPr>
            <a:spLocks noChangeArrowheads="1"/>
          </p:cNvSpPr>
          <p:nvPr/>
        </p:nvSpPr>
        <p:spPr bwMode="auto">
          <a:xfrm>
            <a:off x="4859339" y="45037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57" name="Rectangle 59"/>
          <p:cNvSpPr>
            <a:spLocks noChangeArrowheads="1"/>
          </p:cNvSpPr>
          <p:nvPr/>
        </p:nvSpPr>
        <p:spPr bwMode="auto">
          <a:xfrm>
            <a:off x="5349876" y="45037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58" name="Rectangle 60"/>
          <p:cNvSpPr>
            <a:spLocks noChangeArrowheads="1"/>
          </p:cNvSpPr>
          <p:nvPr/>
        </p:nvSpPr>
        <p:spPr bwMode="auto">
          <a:xfrm>
            <a:off x="1914526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59" name="Rectangle 61"/>
          <p:cNvSpPr>
            <a:spLocks noChangeArrowheads="1"/>
          </p:cNvSpPr>
          <p:nvPr/>
        </p:nvSpPr>
        <p:spPr bwMode="auto">
          <a:xfrm>
            <a:off x="2406651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60" name="Rectangle 62"/>
          <p:cNvSpPr>
            <a:spLocks noChangeArrowheads="1"/>
          </p:cNvSpPr>
          <p:nvPr/>
        </p:nvSpPr>
        <p:spPr bwMode="auto">
          <a:xfrm>
            <a:off x="2897189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61" name="Rectangle 63"/>
          <p:cNvSpPr>
            <a:spLocks noChangeArrowheads="1"/>
          </p:cNvSpPr>
          <p:nvPr/>
        </p:nvSpPr>
        <p:spPr bwMode="auto">
          <a:xfrm>
            <a:off x="3387726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62" name="Rectangle 64"/>
          <p:cNvSpPr>
            <a:spLocks noChangeArrowheads="1"/>
          </p:cNvSpPr>
          <p:nvPr/>
        </p:nvSpPr>
        <p:spPr bwMode="auto">
          <a:xfrm>
            <a:off x="3878264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63" name="Rectangle 65"/>
          <p:cNvSpPr>
            <a:spLocks noChangeArrowheads="1"/>
          </p:cNvSpPr>
          <p:nvPr/>
        </p:nvSpPr>
        <p:spPr bwMode="auto">
          <a:xfrm>
            <a:off x="4368801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64" name="Rectangle 66"/>
          <p:cNvSpPr>
            <a:spLocks noChangeArrowheads="1"/>
          </p:cNvSpPr>
          <p:nvPr/>
        </p:nvSpPr>
        <p:spPr bwMode="auto">
          <a:xfrm>
            <a:off x="4859339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65" name="Rectangle 67"/>
          <p:cNvSpPr>
            <a:spLocks noChangeArrowheads="1"/>
          </p:cNvSpPr>
          <p:nvPr/>
        </p:nvSpPr>
        <p:spPr bwMode="auto">
          <a:xfrm>
            <a:off x="5349876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6866" name="Text Box 78"/>
          <p:cNvSpPr txBox="1">
            <a:spLocks noChangeArrowheads="1"/>
          </p:cNvSpPr>
          <p:nvPr/>
        </p:nvSpPr>
        <p:spPr bwMode="auto">
          <a:xfrm>
            <a:off x="5043489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latin typeface="Arial" panose="020B0604020202020204" pitchFamily="34" charset="0"/>
              </a:rPr>
              <a:t>Structuring Element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grpSp>
        <p:nvGrpSpPr>
          <p:cNvPr id="76867" name="Group 79"/>
          <p:cNvGrpSpPr/>
          <p:nvPr/>
        </p:nvGrpSpPr>
        <p:grpSpPr bwMode="auto">
          <a:xfrm>
            <a:off x="3978275" y="5703889"/>
            <a:ext cx="1081088" cy="1068387"/>
            <a:chOff x="1339" y="3268"/>
            <a:chExt cx="932" cy="921"/>
          </a:xfrm>
        </p:grpSpPr>
        <p:sp>
          <p:nvSpPr>
            <p:cNvPr id="76868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69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70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71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72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73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74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75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76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76877" name="Text Box 784"/>
          <p:cNvSpPr txBox="1">
            <a:spLocks noChangeArrowheads="1"/>
          </p:cNvSpPr>
          <p:nvPr/>
        </p:nvSpPr>
        <p:spPr bwMode="auto">
          <a:xfrm>
            <a:off x="3046413" y="1233488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Original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grpSp>
        <p:nvGrpSpPr>
          <p:cNvPr id="3" name="Group 1491"/>
          <p:cNvGrpSpPr/>
          <p:nvPr/>
        </p:nvGrpSpPr>
        <p:grpSpPr bwMode="auto">
          <a:xfrm>
            <a:off x="6483351" y="1350964"/>
            <a:ext cx="3927475" cy="4395787"/>
            <a:chOff x="3124" y="851"/>
            <a:chExt cx="2474" cy="2769"/>
          </a:xfrm>
        </p:grpSpPr>
        <p:sp>
          <p:nvSpPr>
            <p:cNvPr id="76879" name="Rectangle 1426"/>
            <p:cNvSpPr>
              <a:spLocks noChangeArrowheads="1"/>
            </p:cNvSpPr>
            <p:nvPr/>
          </p:nvSpPr>
          <p:spPr bwMode="auto">
            <a:xfrm>
              <a:off x="3124" y="116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80" name="Rectangle 1427"/>
            <p:cNvSpPr>
              <a:spLocks noChangeArrowheads="1"/>
            </p:cNvSpPr>
            <p:nvPr/>
          </p:nvSpPr>
          <p:spPr bwMode="auto">
            <a:xfrm>
              <a:off x="3434" y="116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81" name="Rectangle 1428"/>
            <p:cNvSpPr>
              <a:spLocks noChangeArrowheads="1"/>
            </p:cNvSpPr>
            <p:nvPr/>
          </p:nvSpPr>
          <p:spPr bwMode="auto">
            <a:xfrm>
              <a:off x="3743" y="116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82" name="Rectangle 1429"/>
            <p:cNvSpPr>
              <a:spLocks noChangeArrowheads="1"/>
            </p:cNvSpPr>
            <p:nvPr/>
          </p:nvSpPr>
          <p:spPr bwMode="auto">
            <a:xfrm>
              <a:off x="4052" y="116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83" name="Rectangle 1430"/>
            <p:cNvSpPr>
              <a:spLocks noChangeArrowheads="1"/>
            </p:cNvSpPr>
            <p:nvPr/>
          </p:nvSpPr>
          <p:spPr bwMode="auto">
            <a:xfrm>
              <a:off x="4361" y="1163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84" name="Rectangle 1431"/>
            <p:cNvSpPr>
              <a:spLocks noChangeArrowheads="1"/>
            </p:cNvSpPr>
            <p:nvPr/>
          </p:nvSpPr>
          <p:spPr bwMode="auto">
            <a:xfrm>
              <a:off x="4670" y="1163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85" name="Rectangle 1432"/>
            <p:cNvSpPr>
              <a:spLocks noChangeArrowheads="1"/>
            </p:cNvSpPr>
            <p:nvPr/>
          </p:nvSpPr>
          <p:spPr bwMode="auto">
            <a:xfrm>
              <a:off x="4979" y="1163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86" name="Rectangle 1433"/>
            <p:cNvSpPr>
              <a:spLocks noChangeArrowheads="1"/>
            </p:cNvSpPr>
            <p:nvPr/>
          </p:nvSpPr>
          <p:spPr bwMode="auto">
            <a:xfrm>
              <a:off x="5288" y="116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87" name="Rectangle 1434"/>
            <p:cNvSpPr>
              <a:spLocks noChangeArrowheads="1"/>
            </p:cNvSpPr>
            <p:nvPr/>
          </p:nvSpPr>
          <p:spPr bwMode="auto">
            <a:xfrm>
              <a:off x="3124" y="147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88" name="Rectangle 1435"/>
            <p:cNvSpPr>
              <a:spLocks noChangeArrowheads="1"/>
            </p:cNvSpPr>
            <p:nvPr/>
          </p:nvSpPr>
          <p:spPr bwMode="auto">
            <a:xfrm>
              <a:off x="3434" y="147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89" name="Rectangle 1436"/>
            <p:cNvSpPr>
              <a:spLocks noChangeArrowheads="1"/>
            </p:cNvSpPr>
            <p:nvPr/>
          </p:nvSpPr>
          <p:spPr bwMode="auto">
            <a:xfrm>
              <a:off x="3743" y="147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90" name="Rectangle 1437"/>
            <p:cNvSpPr>
              <a:spLocks noChangeArrowheads="1"/>
            </p:cNvSpPr>
            <p:nvPr/>
          </p:nvSpPr>
          <p:spPr bwMode="auto">
            <a:xfrm>
              <a:off x="4052" y="147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91" name="Rectangle 1438"/>
            <p:cNvSpPr>
              <a:spLocks noChangeArrowheads="1"/>
            </p:cNvSpPr>
            <p:nvPr/>
          </p:nvSpPr>
          <p:spPr bwMode="auto">
            <a:xfrm>
              <a:off x="4361" y="1472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92" name="Rectangle 1439"/>
            <p:cNvSpPr>
              <a:spLocks noChangeArrowheads="1"/>
            </p:cNvSpPr>
            <p:nvPr/>
          </p:nvSpPr>
          <p:spPr bwMode="auto">
            <a:xfrm>
              <a:off x="4670" y="147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93" name="Rectangle 1440"/>
            <p:cNvSpPr>
              <a:spLocks noChangeArrowheads="1"/>
            </p:cNvSpPr>
            <p:nvPr/>
          </p:nvSpPr>
          <p:spPr bwMode="auto">
            <a:xfrm>
              <a:off x="4979" y="1472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94" name="Rectangle 1441"/>
            <p:cNvSpPr>
              <a:spLocks noChangeArrowheads="1"/>
            </p:cNvSpPr>
            <p:nvPr/>
          </p:nvSpPr>
          <p:spPr bwMode="auto">
            <a:xfrm>
              <a:off x="5288" y="147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95" name="Rectangle 1442"/>
            <p:cNvSpPr>
              <a:spLocks noChangeArrowheads="1"/>
            </p:cNvSpPr>
            <p:nvPr/>
          </p:nvSpPr>
          <p:spPr bwMode="auto">
            <a:xfrm>
              <a:off x="3124" y="177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96" name="Rectangle 1443"/>
            <p:cNvSpPr>
              <a:spLocks noChangeArrowheads="1"/>
            </p:cNvSpPr>
            <p:nvPr/>
          </p:nvSpPr>
          <p:spPr bwMode="auto">
            <a:xfrm>
              <a:off x="3434" y="177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97" name="Rectangle 1444"/>
            <p:cNvSpPr>
              <a:spLocks noChangeArrowheads="1"/>
            </p:cNvSpPr>
            <p:nvPr/>
          </p:nvSpPr>
          <p:spPr bwMode="auto">
            <a:xfrm>
              <a:off x="3743" y="177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98" name="Rectangle 1445"/>
            <p:cNvSpPr>
              <a:spLocks noChangeArrowheads="1"/>
            </p:cNvSpPr>
            <p:nvPr/>
          </p:nvSpPr>
          <p:spPr bwMode="auto">
            <a:xfrm>
              <a:off x="4052" y="177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899" name="Rectangle 1446"/>
            <p:cNvSpPr>
              <a:spLocks noChangeArrowheads="1"/>
            </p:cNvSpPr>
            <p:nvPr/>
          </p:nvSpPr>
          <p:spPr bwMode="auto">
            <a:xfrm>
              <a:off x="4361" y="1775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00" name="Rectangle 1447"/>
            <p:cNvSpPr>
              <a:spLocks noChangeArrowheads="1"/>
            </p:cNvSpPr>
            <p:nvPr/>
          </p:nvSpPr>
          <p:spPr bwMode="auto">
            <a:xfrm>
              <a:off x="4670" y="1775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01" name="Rectangle 1448"/>
            <p:cNvSpPr>
              <a:spLocks noChangeArrowheads="1"/>
            </p:cNvSpPr>
            <p:nvPr/>
          </p:nvSpPr>
          <p:spPr bwMode="auto">
            <a:xfrm>
              <a:off x="4979" y="1775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02" name="Rectangle 1449"/>
            <p:cNvSpPr>
              <a:spLocks noChangeArrowheads="1"/>
            </p:cNvSpPr>
            <p:nvPr/>
          </p:nvSpPr>
          <p:spPr bwMode="auto">
            <a:xfrm>
              <a:off x="5288" y="177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03" name="Rectangle 1450"/>
            <p:cNvSpPr>
              <a:spLocks noChangeArrowheads="1"/>
            </p:cNvSpPr>
            <p:nvPr/>
          </p:nvSpPr>
          <p:spPr bwMode="auto">
            <a:xfrm>
              <a:off x="3124" y="208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04" name="Rectangle 1451"/>
            <p:cNvSpPr>
              <a:spLocks noChangeArrowheads="1"/>
            </p:cNvSpPr>
            <p:nvPr/>
          </p:nvSpPr>
          <p:spPr bwMode="auto">
            <a:xfrm>
              <a:off x="3434" y="208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05" name="Rectangle 1452"/>
            <p:cNvSpPr>
              <a:spLocks noChangeArrowheads="1"/>
            </p:cNvSpPr>
            <p:nvPr/>
          </p:nvSpPr>
          <p:spPr bwMode="auto">
            <a:xfrm>
              <a:off x="3743" y="208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06" name="Rectangle 1453"/>
            <p:cNvSpPr>
              <a:spLocks noChangeArrowheads="1"/>
            </p:cNvSpPr>
            <p:nvPr/>
          </p:nvSpPr>
          <p:spPr bwMode="auto">
            <a:xfrm>
              <a:off x="4052" y="2084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07" name="Rectangle 1454"/>
            <p:cNvSpPr>
              <a:spLocks noChangeArrowheads="1"/>
            </p:cNvSpPr>
            <p:nvPr/>
          </p:nvSpPr>
          <p:spPr bwMode="auto">
            <a:xfrm>
              <a:off x="4361" y="2084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08" name="Rectangle 1455"/>
            <p:cNvSpPr>
              <a:spLocks noChangeArrowheads="1"/>
            </p:cNvSpPr>
            <p:nvPr/>
          </p:nvSpPr>
          <p:spPr bwMode="auto">
            <a:xfrm>
              <a:off x="4670" y="208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09" name="Rectangle 1456"/>
            <p:cNvSpPr>
              <a:spLocks noChangeArrowheads="1"/>
            </p:cNvSpPr>
            <p:nvPr/>
          </p:nvSpPr>
          <p:spPr bwMode="auto">
            <a:xfrm>
              <a:off x="4979" y="208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10" name="Rectangle 1457"/>
            <p:cNvSpPr>
              <a:spLocks noChangeArrowheads="1"/>
            </p:cNvSpPr>
            <p:nvPr/>
          </p:nvSpPr>
          <p:spPr bwMode="auto">
            <a:xfrm>
              <a:off x="5288" y="208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11" name="Rectangle 1458"/>
            <p:cNvSpPr>
              <a:spLocks noChangeArrowheads="1"/>
            </p:cNvSpPr>
            <p:nvPr/>
          </p:nvSpPr>
          <p:spPr bwMode="auto">
            <a:xfrm>
              <a:off x="3124" y="238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12" name="Rectangle 1459"/>
            <p:cNvSpPr>
              <a:spLocks noChangeArrowheads="1"/>
            </p:cNvSpPr>
            <p:nvPr/>
          </p:nvSpPr>
          <p:spPr bwMode="auto">
            <a:xfrm>
              <a:off x="3434" y="2389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13" name="Rectangle 1460"/>
            <p:cNvSpPr>
              <a:spLocks noChangeArrowheads="1"/>
            </p:cNvSpPr>
            <p:nvPr/>
          </p:nvSpPr>
          <p:spPr bwMode="auto">
            <a:xfrm>
              <a:off x="3743" y="2389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14" name="Rectangle 1461"/>
            <p:cNvSpPr>
              <a:spLocks noChangeArrowheads="1"/>
            </p:cNvSpPr>
            <p:nvPr/>
          </p:nvSpPr>
          <p:spPr bwMode="auto">
            <a:xfrm>
              <a:off x="4052" y="2389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15" name="Rectangle 1462"/>
            <p:cNvSpPr>
              <a:spLocks noChangeArrowheads="1"/>
            </p:cNvSpPr>
            <p:nvPr/>
          </p:nvSpPr>
          <p:spPr bwMode="auto">
            <a:xfrm>
              <a:off x="4361" y="238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16" name="Rectangle 1463"/>
            <p:cNvSpPr>
              <a:spLocks noChangeArrowheads="1"/>
            </p:cNvSpPr>
            <p:nvPr/>
          </p:nvSpPr>
          <p:spPr bwMode="auto">
            <a:xfrm>
              <a:off x="4670" y="238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17" name="Rectangle 1464"/>
            <p:cNvSpPr>
              <a:spLocks noChangeArrowheads="1"/>
            </p:cNvSpPr>
            <p:nvPr/>
          </p:nvSpPr>
          <p:spPr bwMode="auto">
            <a:xfrm>
              <a:off x="4979" y="238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18" name="Rectangle 1465"/>
            <p:cNvSpPr>
              <a:spLocks noChangeArrowheads="1"/>
            </p:cNvSpPr>
            <p:nvPr/>
          </p:nvSpPr>
          <p:spPr bwMode="auto">
            <a:xfrm>
              <a:off x="5288" y="238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19" name="Rectangle 1466"/>
            <p:cNvSpPr>
              <a:spLocks noChangeArrowheads="1"/>
            </p:cNvSpPr>
            <p:nvPr/>
          </p:nvSpPr>
          <p:spPr bwMode="auto">
            <a:xfrm>
              <a:off x="3124" y="269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20" name="Rectangle 1467"/>
            <p:cNvSpPr>
              <a:spLocks noChangeArrowheads="1"/>
            </p:cNvSpPr>
            <p:nvPr/>
          </p:nvSpPr>
          <p:spPr bwMode="auto">
            <a:xfrm>
              <a:off x="3434" y="2698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21" name="Rectangle 1468"/>
            <p:cNvSpPr>
              <a:spLocks noChangeArrowheads="1"/>
            </p:cNvSpPr>
            <p:nvPr/>
          </p:nvSpPr>
          <p:spPr bwMode="auto">
            <a:xfrm>
              <a:off x="3743" y="269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22" name="Rectangle 1469"/>
            <p:cNvSpPr>
              <a:spLocks noChangeArrowheads="1"/>
            </p:cNvSpPr>
            <p:nvPr/>
          </p:nvSpPr>
          <p:spPr bwMode="auto">
            <a:xfrm>
              <a:off x="4052" y="2698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23" name="Rectangle 1470"/>
            <p:cNvSpPr>
              <a:spLocks noChangeArrowheads="1"/>
            </p:cNvSpPr>
            <p:nvPr/>
          </p:nvSpPr>
          <p:spPr bwMode="auto">
            <a:xfrm>
              <a:off x="4361" y="269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24" name="Rectangle 1471"/>
            <p:cNvSpPr>
              <a:spLocks noChangeArrowheads="1"/>
            </p:cNvSpPr>
            <p:nvPr/>
          </p:nvSpPr>
          <p:spPr bwMode="auto">
            <a:xfrm>
              <a:off x="4670" y="269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25" name="Rectangle 1472"/>
            <p:cNvSpPr>
              <a:spLocks noChangeArrowheads="1"/>
            </p:cNvSpPr>
            <p:nvPr/>
          </p:nvSpPr>
          <p:spPr bwMode="auto">
            <a:xfrm>
              <a:off x="4979" y="269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26" name="Rectangle 1473"/>
            <p:cNvSpPr>
              <a:spLocks noChangeArrowheads="1"/>
            </p:cNvSpPr>
            <p:nvPr/>
          </p:nvSpPr>
          <p:spPr bwMode="auto">
            <a:xfrm>
              <a:off x="5288" y="269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27" name="Rectangle 1474"/>
            <p:cNvSpPr>
              <a:spLocks noChangeArrowheads="1"/>
            </p:cNvSpPr>
            <p:nvPr/>
          </p:nvSpPr>
          <p:spPr bwMode="auto">
            <a:xfrm>
              <a:off x="3124" y="300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28" name="Rectangle 1475"/>
            <p:cNvSpPr>
              <a:spLocks noChangeArrowheads="1"/>
            </p:cNvSpPr>
            <p:nvPr/>
          </p:nvSpPr>
          <p:spPr bwMode="auto">
            <a:xfrm>
              <a:off x="3434" y="3001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29" name="Rectangle 1476"/>
            <p:cNvSpPr>
              <a:spLocks noChangeArrowheads="1"/>
            </p:cNvSpPr>
            <p:nvPr/>
          </p:nvSpPr>
          <p:spPr bwMode="auto">
            <a:xfrm>
              <a:off x="3743" y="3001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30" name="Rectangle 1477"/>
            <p:cNvSpPr>
              <a:spLocks noChangeArrowheads="1"/>
            </p:cNvSpPr>
            <p:nvPr/>
          </p:nvSpPr>
          <p:spPr bwMode="auto">
            <a:xfrm>
              <a:off x="4052" y="3001"/>
              <a:ext cx="310" cy="3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31" name="Rectangle 1478"/>
            <p:cNvSpPr>
              <a:spLocks noChangeArrowheads="1"/>
            </p:cNvSpPr>
            <p:nvPr/>
          </p:nvSpPr>
          <p:spPr bwMode="auto">
            <a:xfrm>
              <a:off x="4361" y="300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32" name="Rectangle 1479"/>
            <p:cNvSpPr>
              <a:spLocks noChangeArrowheads="1"/>
            </p:cNvSpPr>
            <p:nvPr/>
          </p:nvSpPr>
          <p:spPr bwMode="auto">
            <a:xfrm>
              <a:off x="4670" y="300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33" name="Rectangle 1480"/>
            <p:cNvSpPr>
              <a:spLocks noChangeArrowheads="1"/>
            </p:cNvSpPr>
            <p:nvPr/>
          </p:nvSpPr>
          <p:spPr bwMode="auto">
            <a:xfrm>
              <a:off x="4979" y="300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34" name="Rectangle 1481"/>
            <p:cNvSpPr>
              <a:spLocks noChangeArrowheads="1"/>
            </p:cNvSpPr>
            <p:nvPr/>
          </p:nvSpPr>
          <p:spPr bwMode="auto">
            <a:xfrm>
              <a:off x="5288" y="300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35" name="Rectangle 1482"/>
            <p:cNvSpPr>
              <a:spLocks noChangeArrowheads="1"/>
            </p:cNvSpPr>
            <p:nvPr/>
          </p:nvSpPr>
          <p:spPr bwMode="auto">
            <a:xfrm>
              <a:off x="3124" y="331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36" name="Rectangle 1483"/>
            <p:cNvSpPr>
              <a:spLocks noChangeArrowheads="1"/>
            </p:cNvSpPr>
            <p:nvPr/>
          </p:nvSpPr>
          <p:spPr bwMode="auto">
            <a:xfrm>
              <a:off x="3434" y="331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37" name="Rectangle 1484"/>
            <p:cNvSpPr>
              <a:spLocks noChangeArrowheads="1"/>
            </p:cNvSpPr>
            <p:nvPr/>
          </p:nvSpPr>
          <p:spPr bwMode="auto">
            <a:xfrm>
              <a:off x="3743" y="331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38" name="Rectangle 1485"/>
            <p:cNvSpPr>
              <a:spLocks noChangeArrowheads="1"/>
            </p:cNvSpPr>
            <p:nvPr/>
          </p:nvSpPr>
          <p:spPr bwMode="auto">
            <a:xfrm>
              <a:off x="4052" y="331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39" name="Rectangle 1486"/>
            <p:cNvSpPr>
              <a:spLocks noChangeArrowheads="1"/>
            </p:cNvSpPr>
            <p:nvPr/>
          </p:nvSpPr>
          <p:spPr bwMode="auto">
            <a:xfrm>
              <a:off x="4361" y="331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40" name="Rectangle 1487"/>
            <p:cNvSpPr>
              <a:spLocks noChangeArrowheads="1"/>
            </p:cNvSpPr>
            <p:nvPr/>
          </p:nvSpPr>
          <p:spPr bwMode="auto">
            <a:xfrm>
              <a:off x="4670" y="331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41" name="Rectangle 1488"/>
            <p:cNvSpPr>
              <a:spLocks noChangeArrowheads="1"/>
            </p:cNvSpPr>
            <p:nvPr/>
          </p:nvSpPr>
          <p:spPr bwMode="auto">
            <a:xfrm>
              <a:off x="4979" y="331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42" name="Rectangle 1489"/>
            <p:cNvSpPr>
              <a:spLocks noChangeArrowheads="1"/>
            </p:cNvSpPr>
            <p:nvPr/>
          </p:nvSpPr>
          <p:spPr bwMode="auto">
            <a:xfrm>
              <a:off x="5288" y="331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6943" name="Text Box 1490"/>
            <p:cNvSpPr txBox="1">
              <a:spLocks noChangeArrowheads="1"/>
            </p:cNvSpPr>
            <p:nvPr/>
          </p:nvSpPr>
          <p:spPr bwMode="auto">
            <a:xfrm>
              <a:off x="3949" y="851"/>
              <a:ext cx="9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zh-CN" sz="1800">
                  <a:latin typeface="Arial" panose="020B0604020202020204" pitchFamily="34" charset="0"/>
                </a:rPr>
                <a:t>After erosion</a:t>
              </a: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1866901" y="18748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2359026" y="18748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51" name="Rectangle 6"/>
          <p:cNvSpPr>
            <a:spLocks noChangeArrowheads="1"/>
          </p:cNvSpPr>
          <p:nvPr/>
        </p:nvSpPr>
        <p:spPr bwMode="auto">
          <a:xfrm>
            <a:off x="2849564" y="18748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52" name="Rectangle 7"/>
          <p:cNvSpPr>
            <a:spLocks noChangeArrowheads="1"/>
          </p:cNvSpPr>
          <p:nvPr/>
        </p:nvSpPr>
        <p:spPr bwMode="auto">
          <a:xfrm>
            <a:off x="3340101" y="18748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53" name="Rectangle 8"/>
          <p:cNvSpPr>
            <a:spLocks noChangeArrowheads="1"/>
          </p:cNvSpPr>
          <p:nvPr/>
        </p:nvSpPr>
        <p:spPr bwMode="auto">
          <a:xfrm>
            <a:off x="3830639" y="1874839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54" name="Rectangle 9"/>
          <p:cNvSpPr>
            <a:spLocks noChangeArrowheads="1"/>
          </p:cNvSpPr>
          <p:nvPr/>
        </p:nvSpPr>
        <p:spPr bwMode="auto">
          <a:xfrm>
            <a:off x="4321176" y="1874839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55" name="Rectangle 10"/>
          <p:cNvSpPr>
            <a:spLocks noChangeArrowheads="1"/>
          </p:cNvSpPr>
          <p:nvPr/>
        </p:nvSpPr>
        <p:spPr bwMode="auto">
          <a:xfrm>
            <a:off x="4811714" y="1874839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56" name="Rectangle 11"/>
          <p:cNvSpPr>
            <a:spLocks noChangeArrowheads="1"/>
          </p:cNvSpPr>
          <p:nvPr/>
        </p:nvSpPr>
        <p:spPr bwMode="auto">
          <a:xfrm>
            <a:off x="5302251" y="18748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57" name="Rectangle 12"/>
          <p:cNvSpPr>
            <a:spLocks noChangeArrowheads="1"/>
          </p:cNvSpPr>
          <p:nvPr/>
        </p:nvSpPr>
        <p:spPr bwMode="auto">
          <a:xfrm>
            <a:off x="1866901" y="23653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58" name="Rectangle 13"/>
          <p:cNvSpPr>
            <a:spLocks noChangeArrowheads="1"/>
          </p:cNvSpPr>
          <p:nvPr/>
        </p:nvSpPr>
        <p:spPr bwMode="auto">
          <a:xfrm>
            <a:off x="2359026" y="23653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59" name="Rectangle 14"/>
          <p:cNvSpPr>
            <a:spLocks noChangeArrowheads="1"/>
          </p:cNvSpPr>
          <p:nvPr/>
        </p:nvSpPr>
        <p:spPr bwMode="auto">
          <a:xfrm>
            <a:off x="2849564" y="23653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60" name="Rectangle 15"/>
          <p:cNvSpPr>
            <a:spLocks noChangeArrowheads="1"/>
          </p:cNvSpPr>
          <p:nvPr/>
        </p:nvSpPr>
        <p:spPr bwMode="auto">
          <a:xfrm>
            <a:off x="3340101" y="23653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61" name="Rectangle 16"/>
          <p:cNvSpPr>
            <a:spLocks noChangeArrowheads="1"/>
          </p:cNvSpPr>
          <p:nvPr/>
        </p:nvSpPr>
        <p:spPr bwMode="auto">
          <a:xfrm>
            <a:off x="3830639" y="2365376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62" name="Rectangle 17"/>
          <p:cNvSpPr>
            <a:spLocks noChangeArrowheads="1"/>
          </p:cNvSpPr>
          <p:nvPr/>
        </p:nvSpPr>
        <p:spPr bwMode="auto">
          <a:xfrm>
            <a:off x="4321176" y="236537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63" name="Rectangle 18"/>
          <p:cNvSpPr>
            <a:spLocks noChangeArrowheads="1"/>
          </p:cNvSpPr>
          <p:nvPr/>
        </p:nvSpPr>
        <p:spPr bwMode="auto">
          <a:xfrm>
            <a:off x="4811714" y="2365376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64" name="Rectangle 19"/>
          <p:cNvSpPr>
            <a:spLocks noChangeArrowheads="1"/>
          </p:cNvSpPr>
          <p:nvPr/>
        </p:nvSpPr>
        <p:spPr bwMode="auto">
          <a:xfrm>
            <a:off x="5302251" y="23653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65" name="Rectangle 20"/>
          <p:cNvSpPr>
            <a:spLocks noChangeArrowheads="1"/>
          </p:cNvSpPr>
          <p:nvPr/>
        </p:nvSpPr>
        <p:spPr bwMode="auto">
          <a:xfrm>
            <a:off x="1866901" y="28463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66" name="Rectangle 21"/>
          <p:cNvSpPr>
            <a:spLocks noChangeArrowheads="1"/>
          </p:cNvSpPr>
          <p:nvPr/>
        </p:nvSpPr>
        <p:spPr bwMode="auto">
          <a:xfrm>
            <a:off x="2359026" y="28463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67" name="Rectangle 22"/>
          <p:cNvSpPr>
            <a:spLocks noChangeArrowheads="1"/>
          </p:cNvSpPr>
          <p:nvPr/>
        </p:nvSpPr>
        <p:spPr bwMode="auto">
          <a:xfrm>
            <a:off x="2849564" y="28463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68" name="Rectangle 23"/>
          <p:cNvSpPr>
            <a:spLocks noChangeArrowheads="1"/>
          </p:cNvSpPr>
          <p:nvPr/>
        </p:nvSpPr>
        <p:spPr bwMode="auto">
          <a:xfrm>
            <a:off x="3340101" y="28463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69" name="Rectangle 24"/>
          <p:cNvSpPr>
            <a:spLocks noChangeArrowheads="1"/>
          </p:cNvSpPr>
          <p:nvPr/>
        </p:nvSpPr>
        <p:spPr bwMode="auto">
          <a:xfrm>
            <a:off x="3830639" y="2846389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70" name="Rectangle 25"/>
          <p:cNvSpPr>
            <a:spLocks noChangeArrowheads="1"/>
          </p:cNvSpPr>
          <p:nvPr/>
        </p:nvSpPr>
        <p:spPr bwMode="auto">
          <a:xfrm>
            <a:off x="4321176" y="2846389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71" name="Rectangle 26"/>
          <p:cNvSpPr>
            <a:spLocks noChangeArrowheads="1"/>
          </p:cNvSpPr>
          <p:nvPr/>
        </p:nvSpPr>
        <p:spPr bwMode="auto">
          <a:xfrm>
            <a:off x="4811714" y="2846389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72" name="Rectangle 27"/>
          <p:cNvSpPr>
            <a:spLocks noChangeArrowheads="1"/>
          </p:cNvSpPr>
          <p:nvPr/>
        </p:nvSpPr>
        <p:spPr bwMode="auto">
          <a:xfrm>
            <a:off x="5302251" y="28463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73" name="Rectangle 28"/>
          <p:cNvSpPr>
            <a:spLocks noChangeArrowheads="1"/>
          </p:cNvSpPr>
          <p:nvPr/>
        </p:nvSpPr>
        <p:spPr bwMode="auto">
          <a:xfrm>
            <a:off x="1866901" y="33369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74" name="Rectangle 29"/>
          <p:cNvSpPr>
            <a:spLocks noChangeArrowheads="1"/>
          </p:cNvSpPr>
          <p:nvPr/>
        </p:nvSpPr>
        <p:spPr bwMode="auto">
          <a:xfrm>
            <a:off x="2359026" y="33369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75" name="Rectangle 30"/>
          <p:cNvSpPr>
            <a:spLocks noChangeArrowheads="1"/>
          </p:cNvSpPr>
          <p:nvPr/>
        </p:nvSpPr>
        <p:spPr bwMode="auto">
          <a:xfrm>
            <a:off x="2849564" y="33369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76" name="Rectangle 31"/>
          <p:cNvSpPr>
            <a:spLocks noChangeArrowheads="1"/>
          </p:cNvSpPr>
          <p:nvPr/>
        </p:nvSpPr>
        <p:spPr bwMode="auto">
          <a:xfrm>
            <a:off x="3340101" y="3336926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77" name="Rectangle 32"/>
          <p:cNvSpPr>
            <a:spLocks noChangeArrowheads="1"/>
          </p:cNvSpPr>
          <p:nvPr/>
        </p:nvSpPr>
        <p:spPr bwMode="auto">
          <a:xfrm>
            <a:off x="3830639" y="3336926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78" name="Rectangle 33"/>
          <p:cNvSpPr>
            <a:spLocks noChangeArrowheads="1"/>
          </p:cNvSpPr>
          <p:nvPr/>
        </p:nvSpPr>
        <p:spPr bwMode="auto">
          <a:xfrm>
            <a:off x="4321176" y="33369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79" name="Rectangle 34"/>
          <p:cNvSpPr>
            <a:spLocks noChangeArrowheads="1"/>
          </p:cNvSpPr>
          <p:nvPr/>
        </p:nvSpPr>
        <p:spPr bwMode="auto">
          <a:xfrm>
            <a:off x="4811714" y="33369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80" name="Rectangle 35"/>
          <p:cNvSpPr>
            <a:spLocks noChangeArrowheads="1"/>
          </p:cNvSpPr>
          <p:nvPr/>
        </p:nvSpPr>
        <p:spPr bwMode="auto">
          <a:xfrm>
            <a:off x="5302251" y="33369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81" name="Rectangle 36"/>
          <p:cNvSpPr>
            <a:spLocks noChangeArrowheads="1"/>
          </p:cNvSpPr>
          <p:nvPr/>
        </p:nvSpPr>
        <p:spPr bwMode="auto">
          <a:xfrm>
            <a:off x="1866901" y="38211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82" name="Rectangle 37"/>
          <p:cNvSpPr>
            <a:spLocks noChangeArrowheads="1"/>
          </p:cNvSpPr>
          <p:nvPr/>
        </p:nvSpPr>
        <p:spPr bwMode="auto">
          <a:xfrm>
            <a:off x="2359026" y="3821114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83" name="Rectangle 38"/>
          <p:cNvSpPr>
            <a:spLocks noChangeArrowheads="1"/>
          </p:cNvSpPr>
          <p:nvPr/>
        </p:nvSpPr>
        <p:spPr bwMode="auto">
          <a:xfrm>
            <a:off x="2849564" y="3821114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84" name="Rectangle 39"/>
          <p:cNvSpPr>
            <a:spLocks noChangeArrowheads="1"/>
          </p:cNvSpPr>
          <p:nvPr/>
        </p:nvSpPr>
        <p:spPr bwMode="auto">
          <a:xfrm>
            <a:off x="3340101" y="3821114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85" name="Rectangle 40"/>
          <p:cNvSpPr>
            <a:spLocks noChangeArrowheads="1"/>
          </p:cNvSpPr>
          <p:nvPr/>
        </p:nvSpPr>
        <p:spPr bwMode="auto">
          <a:xfrm>
            <a:off x="3830639" y="38211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86" name="Rectangle 41"/>
          <p:cNvSpPr>
            <a:spLocks noChangeArrowheads="1"/>
          </p:cNvSpPr>
          <p:nvPr/>
        </p:nvSpPr>
        <p:spPr bwMode="auto">
          <a:xfrm>
            <a:off x="4321176" y="38211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87" name="Rectangle 42"/>
          <p:cNvSpPr>
            <a:spLocks noChangeArrowheads="1"/>
          </p:cNvSpPr>
          <p:nvPr/>
        </p:nvSpPr>
        <p:spPr bwMode="auto">
          <a:xfrm>
            <a:off x="4811714" y="38211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88" name="Rectangle 43"/>
          <p:cNvSpPr>
            <a:spLocks noChangeArrowheads="1"/>
          </p:cNvSpPr>
          <p:nvPr/>
        </p:nvSpPr>
        <p:spPr bwMode="auto">
          <a:xfrm>
            <a:off x="5302251" y="38211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89" name="Rectangle 44"/>
          <p:cNvSpPr>
            <a:spLocks noChangeArrowheads="1"/>
          </p:cNvSpPr>
          <p:nvPr/>
        </p:nvSpPr>
        <p:spPr bwMode="auto">
          <a:xfrm>
            <a:off x="1866901" y="43116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90" name="Rectangle 45"/>
          <p:cNvSpPr>
            <a:spLocks noChangeArrowheads="1"/>
          </p:cNvSpPr>
          <p:nvPr/>
        </p:nvSpPr>
        <p:spPr bwMode="auto">
          <a:xfrm>
            <a:off x="2359026" y="4311651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91" name="Rectangle 46"/>
          <p:cNvSpPr>
            <a:spLocks noChangeArrowheads="1"/>
          </p:cNvSpPr>
          <p:nvPr/>
        </p:nvSpPr>
        <p:spPr bwMode="auto">
          <a:xfrm>
            <a:off x="2849564" y="43116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92" name="Rectangle 47"/>
          <p:cNvSpPr>
            <a:spLocks noChangeArrowheads="1"/>
          </p:cNvSpPr>
          <p:nvPr/>
        </p:nvSpPr>
        <p:spPr bwMode="auto">
          <a:xfrm>
            <a:off x="3340101" y="4311651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93" name="Rectangle 48"/>
          <p:cNvSpPr>
            <a:spLocks noChangeArrowheads="1"/>
          </p:cNvSpPr>
          <p:nvPr/>
        </p:nvSpPr>
        <p:spPr bwMode="auto">
          <a:xfrm>
            <a:off x="3830639" y="43116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94" name="Rectangle 49"/>
          <p:cNvSpPr>
            <a:spLocks noChangeArrowheads="1"/>
          </p:cNvSpPr>
          <p:nvPr/>
        </p:nvSpPr>
        <p:spPr bwMode="auto">
          <a:xfrm>
            <a:off x="4321176" y="43116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95" name="Rectangle 50"/>
          <p:cNvSpPr>
            <a:spLocks noChangeArrowheads="1"/>
          </p:cNvSpPr>
          <p:nvPr/>
        </p:nvSpPr>
        <p:spPr bwMode="auto">
          <a:xfrm>
            <a:off x="4811714" y="43116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96" name="Rectangle 51"/>
          <p:cNvSpPr>
            <a:spLocks noChangeArrowheads="1"/>
          </p:cNvSpPr>
          <p:nvPr/>
        </p:nvSpPr>
        <p:spPr bwMode="auto">
          <a:xfrm>
            <a:off x="5302251" y="43116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97" name="Rectangle 52"/>
          <p:cNvSpPr>
            <a:spLocks noChangeArrowheads="1"/>
          </p:cNvSpPr>
          <p:nvPr/>
        </p:nvSpPr>
        <p:spPr bwMode="auto">
          <a:xfrm>
            <a:off x="1866901" y="47926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98" name="Rectangle 53"/>
          <p:cNvSpPr>
            <a:spLocks noChangeArrowheads="1"/>
          </p:cNvSpPr>
          <p:nvPr/>
        </p:nvSpPr>
        <p:spPr bwMode="auto">
          <a:xfrm>
            <a:off x="2359026" y="4792664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899" name="Rectangle 54"/>
          <p:cNvSpPr>
            <a:spLocks noChangeArrowheads="1"/>
          </p:cNvSpPr>
          <p:nvPr/>
        </p:nvSpPr>
        <p:spPr bwMode="auto">
          <a:xfrm>
            <a:off x="2849564" y="4792664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00" name="Rectangle 55"/>
          <p:cNvSpPr>
            <a:spLocks noChangeArrowheads="1"/>
          </p:cNvSpPr>
          <p:nvPr/>
        </p:nvSpPr>
        <p:spPr bwMode="auto">
          <a:xfrm>
            <a:off x="3340101" y="4792664"/>
            <a:ext cx="492125" cy="492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01" name="Rectangle 56"/>
          <p:cNvSpPr>
            <a:spLocks noChangeArrowheads="1"/>
          </p:cNvSpPr>
          <p:nvPr/>
        </p:nvSpPr>
        <p:spPr bwMode="auto">
          <a:xfrm>
            <a:off x="3830639" y="47926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02" name="Rectangle 57"/>
          <p:cNvSpPr>
            <a:spLocks noChangeArrowheads="1"/>
          </p:cNvSpPr>
          <p:nvPr/>
        </p:nvSpPr>
        <p:spPr bwMode="auto">
          <a:xfrm>
            <a:off x="4321176" y="47926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03" name="Rectangle 58"/>
          <p:cNvSpPr>
            <a:spLocks noChangeArrowheads="1"/>
          </p:cNvSpPr>
          <p:nvPr/>
        </p:nvSpPr>
        <p:spPr bwMode="auto">
          <a:xfrm>
            <a:off x="4811714" y="47926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04" name="Rectangle 59"/>
          <p:cNvSpPr>
            <a:spLocks noChangeArrowheads="1"/>
          </p:cNvSpPr>
          <p:nvPr/>
        </p:nvSpPr>
        <p:spPr bwMode="auto">
          <a:xfrm>
            <a:off x="5302251" y="47926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05" name="Rectangle 60"/>
          <p:cNvSpPr>
            <a:spLocks noChangeArrowheads="1"/>
          </p:cNvSpPr>
          <p:nvPr/>
        </p:nvSpPr>
        <p:spPr bwMode="auto">
          <a:xfrm>
            <a:off x="1866901" y="52832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06" name="Rectangle 61"/>
          <p:cNvSpPr>
            <a:spLocks noChangeArrowheads="1"/>
          </p:cNvSpPr>
          <p:nvPr/>
        </p:nvSpPr>
        <p:spPr bwMode="auto">
          <a:xfrm>
            <a:off x="2359026" y="52832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07" name="Rectangle 62"/>
          <p:cNvSpPr>
            <a:spLocks noChangeArrowheads="1"/>
          </p:cNvSpPr>
          <p:nvPr/>
        </p:nvSpPr>
        <p:spPr bwMode="auto">
          <a:xfrm>
            <a:off x="2849564" y="52832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08" name="Rectangle 63"/>
          <p:cNvSpPr>
            <a:spLocks noChangeArrowheads="1"/>
          </p:cNvSpPr>
          <p:nvPr/>
        </p:nvSpPr>
        <p:spPr bwMode="auto">
          <a:xfrm>
            <a:off x="3340101" y="52832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09" name="Rectangle 64"/>
          <p:cNvSpPr>
            <a:spLocks noChangeArrowheads="1"/>
          </p:cNvSpPr>
          <p:nvPr/>
        </p:nvSpPr>
        <p:spPr bwMode="auto">
          <a:xfrm>
            <a:off x="3830639" y="52832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10" name="Rectangle 65"/>
          <p:cNvSpPr>
            <a:spLocks noChangeArrowheads="1"/>
          </p:cNvSpPr>
          <p:nvPr/>
        </p:nvSpPr>
        <p:spPr bwMode="auto">
          <a:xfrm>
            <a:off x="4321176" y="52832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11" name="Rectangle 66"/>
          <p:cNvSpPr>
            <a:spLocks noChangeArrowheads="1"/>
          </p:cNvSpPr>
          <p:nvPr/>
        </p:nvSpPr>
        <p:spPr bwMode="auto">
          <a:xfrm>
            <a:off x="4811714" y="52832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12" name="Rectangle 67"/>
          <p:cNvSpPr>
            <a:spLocks noChangeArrowheads="1"/>
          </p:cNvSpPr>
          <p:nvPr/>
        </p:nvSpPr>
        <p:spPr bwMode="auto">
          <a:xfrm>
            <a:off x="5302251" y="52832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13" name="Rectangle 68"/>
          <p:cNvSpPr>
            <a:spLocks noChangeArrowheads="1"/>
          </p:cNvSpPr>
          <p:nvPr/>
        </p:nvSpPr>
        <p:spPr bwMode="auto">
          <a:xfrm>
            <a:off x="6396039" y="18827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14" name="Rectangle 69"/>
          <p:cNvSpPr>
            <a:spLocks noChangeArrowheads="1"/>
          </p:cNvSpPr>
          <p:nvPr/>
        </p:nvSpPr>
        <p:spPr bwMode="auto">
          <a:xfrm>
            <a:off x="6888164" y="18827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15" name="Rectangle 70"/>
          <p:cNvSpPr>
            <a:spLocks noChangeArrowheads="1"/>
          </p:cNvSpPr>
          <p:nvPr/>
        </p:nvSpPr>
        <p:spPr bwMode="auto">
          <a:xfrm>
            <a:off x="7378701" y="18827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16" name="Rectangle 71"/>
          <p:cNvSpPr>
            <a:spLocks noChangeArrowheads="1"/>
          </p:cNvSpPr>
          <p:nvPr/>
        </p:nvSpPr>
        <p:spPr bwMode="auto">
          <a:xfrm>
            <a:off x="7869239" y="18827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17" name="Rectangle 72"/>
          <p:cNvSpPr>
            <a:spLocks noChangeArrowheads="1"/>
          </p:cNvSpPr>
          <p:nvPr/>
        </p:nvSpPr>
        <p:spPr bwMode="auto">
          <a:xfrm>
            <a:off x="8359776" y="18827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18" name="Rectangle 73"/>
          <p:cNvSpPr>
            <a:spLocks noChangeArrowheads="1"/>
          </p:cNvSpPr>
          <p:nvPr/>
        </p:nvSpPr>
        <p:spPr bwMode="auto">
          <a:xfrm>
            <a:off x="8850314" y="188277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19" name="Rectangle 74"/>
          <p:cNvSpPr>
            <a:spLocks noChangeArrowheads="1"/>
          </p:cNvSpPr>
          <p:nvPr/>
        </p:nvSpPr>
        <p:spPr bwMode="auto">
          <a:xfrm>
            <a:off x="9340851" y="18827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20" name="Rectangle 75"/>
          <p:cNvSpPr>
            <a:spLocks noChangeArrowheads="1"/>
          </p:cNvSpPr>
          <p:nvPr/>
        </p:nvSpPr>
        <p:spPr bwMode="auto">
          <a:xfrm>
            <a:off x="9831389" y="18827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21" name="Rectangle 76"/>
          <p:cNvSpPr>
            <a:spLocks noChangeArrowheads="1"/>
          </p:cNvSpPr>
          <p:nvPr/>
        </p:nvSpPr>
        <p:spPr bwMode="auto">
          <a:xfrm>
            <a:off x="6396039" y="237331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22" name="Rectangle 77"/>
          <p:cNvSpPr>
            <a:spLocks noChangeArrowheads="1"/>
          </p:cNvSpPr>
          <p:nvPr/>
        </p:nvSpPr>
        <p:spPr bwMode="auto">
          <a:xfrm>
            <a:off x="6888164" y="237331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23" name="Rectangle 78"/>
          <p:cNvSpPr>
            <a:spLocks noChangeArrowheads="1"/>
          </p:cNvSpPr>
          <p:nvPr/>
        </p:nvSpPr>
        <p:spPr bwMode="auto">
          <a:xfrm>
            <a:off x="7378701" y="237331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24" name="Rectangle 79"/>
          <p:cNvSpPr>
            <a:spLocks noChangeArrowheads="1"/>
          </p:cNvSpPr>
          <p:nvPr/>
        </p:nvSpPr>
        <p:spPr bwMode="auto">
          <a:xfrm>
            <a:off x="7869239" y="237331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25" name="Rectangle 80"/>
          <p:cNvSpPr>
            <a:spLocks noChangeArrowheads="1"/>
          </p:cNvSpPr>
          <p:nvPr/>
        </p:nvSpPr>
        <p:spPr bwMode="auto">
          <a:xfrm>
            <a:off x="8359776" y="23733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26" name="Rectangle 81"/>
          <p:cNvSpPr>
            <a:spLocks noChangeArrowheads="1"/>
          </p:cNvSpPr>
          <p:nvPr/>
        </p:nvSpPr>
        <p:spPr bwMode="auto">
          <a:xfrm>
            <a:off x="8850314" y="23733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27" name="Rectangle 82"/>
          <p:cNvSpPr>
            <a:spLocks noChangeArrowheads="1"/>
          </p:cNvSpPr>
          <p:nvPr/>
        </p:nvSpPr>
        <p:spPr bwMode="auto">
          <a:xfrm>
            <a:off x="9340851" y="23733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28" name="Rectangle 83"/>
          <p:cNvSpPr>
            <a:spLocks noChangeArrowheads="1"/>
          </p:cNvSpPr>
          <p:nvPr/>
        </p:nvSpPr>
        <p:spPr bwMode="auto">
          <a:xfrm>
            <a:off x="9831389" y="237331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29" name="Rectangle 84"/>
          <p:cNvSpPr>
            <a:spLocks noChangeArrowheads="1"/>
          </p:cNvSpPr>
          <p:nvPr/>
        </p:nvSpPr>
        <p:spPr bwMode="auto">
          <a:xfrm>
            <a:off x="6396039" y="28543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30" name="Rectangle 85"/>
          <p:cNvSpPr>
            <a:spLocks noChangeArrowheads="1"/>
          </p:cNvSpPr>
          <p:nvPr/>
        </p:nvSpPr>
        <p:spPr bwMode="auto">
          <a:xfrm>
            <a:off x="6888164" y="28543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31" name="Rectangle 86"/>
          <p:cNvSpPr>
            <a:spLocks noChangeArrowheads="1"/>
          </p:cNvSpPr>
          <p:nvPr/>
        </p:nvSpPr>
        <p:spPr bwMode="auto">
          <a:xfrm>
            <a:off x="7378701" y="28543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32" name="Rectangle 87"/>
          <p:cNvSpPr>
            <a:spLocks noChangeArrowheads="1"/>
          </p:cNvSpPr>
          <p:nvPr/>
        </p:nvSpPr>
        <p:spPr bwMode="auto">
          <a:xfrm>
            <a:off x="7869239" y="28543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33" name="Rectangle 88"/>
          <p:cNvSpPr>
            <a:spLocks noChangeArrowheads="1"/>
          </p:cNvSpPr>
          <p:nvPr/>
        </p:nvSpPr>
        <p:spPr bwMode="auto">
          <a:xfrm>
            <a:off x="8359776" y="28543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34" name="Rectangle 89"/>
          <p:cNvSpPr>
            <a:spLocks noChangeArrowheads="1"/>
          </p:cNvSpPr>
          <p:nvPr/>
        </p:nvSpPr>
        <p:spPr bwMode="auto">
          <a:xfrm>
            <a:off x="8850314" y="28543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35" name="Rectangle 90"/>
          <p:cNvSpPr>
            <a:spLocks noChangeArrowheads="1"/>
          </p:cNvSpPr>
          <p:nvPr/>
        </p:nvSpPr>
        <p:spPr bwMode="auto">
          <a:xfrm>
            <a:off x="9340851" y="28543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36" name="Rectangle 91"/>
          <p:cNvSpPr>
            <a:spLocks noChangeArrowheads="1"/>
          </p:cNvSpPr>
          <p:nvPr/>
        </p:nvSpPr>
        <p:spPr bwMode="auto">
          <a:xfrm>
            <a:off x="9831389" y="28543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37" name="Rectangle 92"/>
          <p:cNvSpPr>
            <a:spLocks noChangeArrowheads="1"/>
          </p:cNvSpPr>
          <p:nvPr/>
        </p:nvSpPr>
        <p:spPr bwMode="auto">
          <a:xfrm>
            <a:off x="6396039" y="33448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38" name="Rectangle 93"/>
          <p:cNvSpPr>
            <a:spLocks noChangeArrowheads="1"/>
          </p:cNvSpPr>
          <p:nvPr/>
        </p:nvSpPr>
        <p:spPr bwMode="auto">
          <a:xfrm>
            <a:off x="6888164" y="33448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39" name="Rectangle 94"/>
          <p:cNvSpPr>
            <a:spLocks noChangeArrowheads="1"/>
          </p:cNvSpPr>
          <p:nvPr/>
        </p:nvSpPr>
        <p:spPr bwMode="auto">
          <a:xfrm>
            <a:off x="7378701" y="33448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40" name="Rectangle 95"/>
          <p:cNvSpPr>
            <a:spLocks noChangeArrowheads="1"/>
          </p:cNvSpPr>
          <p:nvPr/>
        </p:nvSpPr>
        <p:spPr bwMode="auto">
          <a:xfrm>
            <a:off x="7869239" y="33448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41" name="Rectangle 96"/>
          <p:cNvSpPr>
            <a:spLocks noChangeArrowheads="1"/>
          </p:cNvSpPr>
          <p:nvPr/>
        </p:nvSpPr>
        <p:spPr bwMode="auto">
          <a:xfrm>
            <a:off x="8359776" y="33448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42" name="Rectangle 97"/>
          <p:cNvSpPr>
            <a:spLocks noChangeArrowheads="1"/>
          </p:cNvSpPr>
          <p:nvPr/>
        </p:nvSpPr>
        <p:spPr bwMode="auto">
          <a:xfrm>
            <a:off x="8850314" y="33448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43" name="Rectangle 98"/>
          <p:cNvSpPr>
            <a:spLocks noChangeArrowheads="1"/>
          </p:cNvSpPr>
          <p:nvPr/>
        </p:nvSpPr>
        <p:spPr bwMode="auto">
          <a:xfrm>
            <a:off x="9340851" y="33448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44" name="Rectangle 99"/>
          <p:cNvSpPr>
            <a:spLocks noChangeArrowheads="1"/>
          </p:cNvSpPr>
          <p:nvPr/>
        </p:nvSpPr>
        <p:spPr bwMode="auto">
          <a:xfrm>
            <a:off x="9831389" y="33448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45" name="Rectangle 100"/>
          <p:cNvSpPr>
            <a:spLocks noChangeArrowheads="1"/>
          </p:cNvSpPr>
          <p:nvPr/>
        </p:nvSpPr>
        <p:spPr bwMode="auto">
          <a:xfrm>
            <a:off x="6396039" y="38290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46" name="Rectangle 101"/>
          <p:cNvSpPr>
            <a:spLocks noChangeArrowheads="1"/>
          </p:cNvSpPr>
          <p:nvPr/>
        </p:nvSpPr>
        <p:spPr bwMode="auto">
          <a:xfrm>
            <a:off x="6888164" y="38290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47" name="Rectangle 102"/>
          <p:cNvSpPr>
            <a:spLocks noChangeArrowheads="1"/>
          </p:cNvSpPr>
          <p:nvPr/>
        </p:nvSpPr>
        <p:spPr bwMode="auto">
          <a:xfrm>
            <a:off x="7378701" y="38290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48" name="Rectangle 103"/>
          <p:cNvSpPr>
            <a:spLocks noChangeArrowheads="1"/>
          </p:cNvSpPr>
          <p:nvPr/>
        </p:nvSpPr>
        <p:spPr bwMode="auto">
          <a:xfrm>
            <a:off x="7869239" y="38290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49" name="Rectangle 104"/>
          <p:cNvSpPr>
            <a:spLocks noChangeArrowheads="1"/>
          </p:cNvSpPr>
          <p:nvPr/>
        </p:nvSpPr>
        <p:spPr bwMode="auto">
          <a:xfrm>
            <a:off x="8359776" y="38290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50" name="Rectangle 105"/>
          <p:cNvSpPr>
            <a:spLocks noChangeArrowheads="1"/>
          </p:cNvSpPr>
          <p:nvPr/>
        </p:nvSpPr>
        <p:spPr bwMode="auto">
          <a:xfrm>
            <a:off x="8850314" y="38290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51" name="Rectangle 106"/>
          <p:cNvSpPr>
            <a:spLocks noChangeArrowheads="1"/>
          </p:cNvSpPr>
          <p:nvPr/>
        </p:nvSpPr>
        <p:spPr bwMode="auto">
          <a:xfrm>
            <a:off x="9340851" y="38290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52" name="Rectangle 107"/>
          <p:cNvSpPr>
            <a:spLocks noChangeArrowheads="1"/>
          </p:cNvSpPr>
          <p:nvPr/>
        </p:nvSpPr>
        <p:spPr bwMode="auto">
          <a:xfrm>
            <a:off x="9831389" y="38290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53" name="Rectangle 108"/>
          <p:cNvSpPr>
            <a:spLocks noChangeArrowheads="1"/>
          </p:cNvSpPr>
          <p:nvPr/>
        </p:nvSpPr>
        <p:spPr bwMode="auto">
          <a:xfrm>
            <a:off x="6396039" y="431958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54" name="Rectangle 109"/>
          <p:cNvSpPr>
            <a:spLocks noChangeArrowheads="1"/>
          </p:cNvSpPr>
          <p:nvPr/>
        </p:nvSpPr>
        <p:spPr bwMode="auto">
          <a:xfrm>
            <a:off x="6888164" y="43195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55" name="Rectangle 110"/>
          <p:cNvSpPr>
            <a:spLocks noChangeArrowheads="1"/>
          </p:cNvSpPr>
          <p:nvPr/>
        </p:nvSpPr>
        <p:spPr bwMode="auto">
          <a:xfrm>
            <a:off x="7378701" y="43195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56" name="Rectangle 111"/>
          <p:cNvSpPr>
            <a:spLocks noChangeArrowheads="1"/>
          </p:cNvSpPr>
          <p:nvPr/>
        </p:nvSpPr>
        <p:spPr bwMode="auto">
          <a:xfrm>
            <a:off x="7869239" y="43195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57" name="Rectangle 112"/>
          <p:cNvSpPr>
            <a:spLocks noChangeArrowheads="1"/>
          </p:cNvSpPr>
          <p:nvPr/>
        </p:nvSpPr>
        <p:spPr bwMode="auto">
          <a:xfrm>
            <a:off x="8359776" y="431958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58" name="Rectangle 113"/>
          <p:cNvSpPr>
            <a:spLocks noChangeArrowheads="1"/>
          </p:cNvSpPr>
          <p:nvPr/>
        </p:nvSpPr>
        <p:spPr bwMode="auto">
          <a:xfrm>
            <a:off x="8850314" y="431958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59" name="Rectangle 114"/>
          <p:cNvSpPr>
            <a:spLocks noChangeArrowheads="1"/>
          </p:cNvSpPr>
          <p:nvPr/>
        </p:nvSpPr>
        <p:spPr bwMode="auto">
          <a:xfrm>
            <a:off x="9340851" y="431958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60" name="Rectangle 115"/>
          <p:cNvSpPr>
            <a:spLocks noChangeArrowheads="1"/>
          </p:cNvSpPr>
          <p:nvPr/>
        </p:nvSpPr>
        <p:spPr bwMode="auto">
          <a:xfrm>
            <a:off x="9831389" y="431958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61" name="Rectangle 116"/>
          <p:cNvSpPr>
            <a:spLocks noChangeArrowheads="1"/>
          </p:cNvSpPr>
          <p:nvPr/>
        </p:nvSpPr>
        <p:spPr bwMode="auto">
          <a:xfrm>
            <a:off x="6396039" y="48006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62" name="Rectangle 117"/>
          <p:cNvSpPr>
            <a:spLocks noChangeArrowheads="1"/>
          </p:cNvSpPr>
          <p:nvPr/>
        </p:nvSpPr>
        <p:spPr bwMode="auto">
          <a:xfrm>
            <a:off x="6888164" y="48006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63" name="Rectangle 118"/>
          <p:cNvSpPr>
            <a:spLocks noChangeArrowheads="1"/>
          </p:cNvSpPr>
          <p:nvPr/>
        </p:nvSpPr>
        <p:spPr bwMode="auto">
          <a:xfrm>
            <a:off x="7378701" y="480060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64" name="Rectangle 119"/>
          <p:cNvSpPr>
            <a:spLocks noChangeArrowheads="1"/>
          </p:cNvSpPr>
          <p:nvPr/>
        </p:nvSpPr>
        <p:spPr bwMode="auto">
          <a:xfrm>
            <a:off x="7869239" y="48006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65" name="Rectangle 120"/>
          <p:cNvSpPr>
            <a:spLocks noChangeArrowheads="1"/>
          </p:cNvSpPr>
          <p:nvPr/>
        </p:nvSpPr>
        <p:spPr bwMode="auto">
          <a:xfrm>
            <a:off x="8359776" y="48006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66" name="Rectangle 121"/>
          <p:cNvSpPr>
            <a:spLocks noChangeArrowheads="1"/>
          </p:cNvSpPr>
          <p:nvPr/>
        </p:nvSpPr>
        <p:spPr bwMode="auto">
          <a:xfrm>
            <a:off x="8850314" y="48006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67" name="Rectangle 122"/>
          <p:cNvSpPr>
            <a:spLocks noChangeArrowheads="1"/>
          </p:cNvSpPr>
          <p:nvPr/>
        </p:nvSpPr>
        <p:spPr bwMode="auto">
          <a:xfrm>
            <a:off x="9340851" y="48006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68" name="Rectangle 123"/>
          <p:cNvSpPr>
            <a:spLocks noChangeArrowheads="1"/>
          </p:cNvSpPr>
          <p:nvPr/>
        </p:nvSpPr>
        <p:spPr bwMode="auto">
          <a:xfrm>
            <a:off x="9831389" y="48006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69" name="Rectangle 124"/>
          <p:cNvSpPr>
            <a:spLocks noChangeArrowheads="1"/>
          </p:cNvSpPr>
          <p:nvPr/>
        </p:nvSpPr>
        <p:spPr bwMode="auto">
          <a:xfrm>
            <a:off x="6396039" y="52911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70" name="Rectangle 125"/>
          <p:cNvSpPr>
            <a:spLocks noChangeArrowheads="1"/>
          </p:cNvSpPr>
          <p:nvPr/>
        </p:nvSpPr>
        <p:spPr bwMode="auto">
          <a:xfrm>
            <a:off x="6888164" y="52911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71" name="Rectangle 126"/>
          <p:cNvSpPr>
            <a:spLocks noChangeArrowheads="1"/>
          </p:cNvSpPr>
          <p:nvPr/>
        </p:nvSpPr>
        <p:spPr bwMode="auto">
          <a:xfrm>
            <a:off x="7378701" y="52911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72" name="Rectangle 127"/>
          <p:cNvSpPr>
            <a:spLocks noChangeArrowheads="1"/>
          </p:cNvSpPr>
          <p:nvPr/>
        </p:nvSpPr>
        <p:spPr bwMode="auto">
          <a:xfrm>
            <a:off x="7869239" y="52911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73" name="Rectangle 128"/>
          <p:cNvSpPr>
            <a:spLocks noChangeArrowheads="1"/>
          </p:cNvSpPr>
          <p:nvPr/>
        </p:nvSpPr>
        <p:spPr bwMode="auto">
          <a:xfrm>
            <a:off x="8359776" y="52911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74" name="Rectangle 129"/>
          <p:cNvSpPr>
            <a:spLocks noChangeArrowheads="1"/>
          </p:cNvSpPr>
          <p:nvPr/>
        </p:nvSpPr>
        <p:spPr bwMode="auto">
          <a:xfrm>
            <a:off x="8850314" y="52911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75" name="Rectangle 130"/>
          <p:cNvSpPr>
            <a:spLocks noChangeArrowheads="1"/>
          </p:cNvSpPr>
          <p:nvPr/>
        </p:nvSpPr>
        <p:spPr bwMode="auto">
          <a:xfrm>
            <a:off x="9340851" y="52911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76" name="Rectangle 131"/>
          <p:cNvSpPr>
            <a:spLocks noChangeArrowheads="1"/>
          </p:cNvSpPr>
          <p:nvPr/>
        </p:nvSpPr>
        <p:spPr bwMode="auto">
          <a:xfrm>
            <a:off x="9831389" y="52911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8977" name="Text Box 132"/>
          <p:cNvSpPr txBox="1">
            <a:spLocks noChangeArrowheads="1"/>
          </p:cNvSpPr>
          <p:nvPr/>
        </p:nvSpPr>
        <p:spPr bwMode="auto">
          <a:xfrm>
            <a:off x="3206750" y="1365251"/>
            <a:ext cx="1479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After erosion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78978" name="Text Box 133"/>
          <p:cNvSpPr txBox="1">
            <a:spLocks noChangeArrowheads="1"/>
          </p:cNvSpPr>
          <p:nvPr/>
        </p:nvSpPr>
        <p:spPr bwMode="auto">
          <a:xfrm>
            <a:off x="7588250" y="1377951"/>
            <a:ext cx="145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After dilation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78979" name="Rectangle 1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Opening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Opening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 dirty="0"/>
          </a:p>
        </p:txBody>
      </p:sp>
      <p:sp>
        <p:nvSpPr>
          <p:cNvPr id="79874" name="Rectangle 3"/>
          <p:cNvSpPr>
            <a:spLocks noChangeArrowheads="1"/>
          </p:cNvSpPr>
          <p:nvPr/>
        </p:nvSpPr>
        <p:spPr bwMode="auto">
          <a:xfrm>
            <a:off x="1914526" y="15859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75" name="Rectangle 4"/>
          <p:cNvSpPr>
            <a:spLocks noChangeArrowheads="1"/>
          </p:cNvSpPr>
          <p:nvPr/>
        </p:nvSpPr>
        <p:spPr bwMode="auto">
          <a:xfrm>
            <a:off x="2406651" y="15859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76" name="Rectangle 5"/>
          <p:cNvSpPr>
            <a:spLocks noChangeArrowheads="1"/>
          </p:cNvSpPr>
          <p:nvPr/>
        </p:nvSpPr>
        <p:spPr bwMode="auto">
          <a:xfrm>
            <a:off x="2897189" y="15859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77" name="Rectangle 6"/>
          <p:cNvSpPr>
            <a:spLocks noChangeArrowheads="1"/>
          </p:cNvSpPr>
          <p:nvPr/>
        </p:nvSpPr>
        <p:spPr bwMode="auto">
          <a:xfrm>
            <a:off x="3387726" y="15859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78" name="Rectangle 7"/>
          <p:cNvSpPr>
            <a:spLocks noChangeArrowheads="1"/>
          </p:cNvSpPr>
          <p:nvPr/>
        </p:nvSpPr>
        <p:spPr bwMode="auto">
          <a:xfrm>
            <a:off x="3878264" y="15859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79" name="Rectangle 8"/>
          <p:cNvSpPr>
            <a:spLocks noChangeArrowheads="1"/>
          </p:cNvSpPr>
          <p:nvPr/>
        </p:nvSpPr>
        <p:spPr bwMode="auto">
          <a:xfrm>
            <a:off x="4368801" y="15859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80" name="Rectangle 9"/>
          <p:cNvSpPr>
            <a:spLocks noChangeArrowheads="1"/>
          </p:cNvSpPr>
          <p:nvPr/>
        </p:nvSpPr>
        <p:spPr bwMode="auto">
          <a:xfrm>
            <a:off x="4859339" y="15859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81" name="Rectangle 10"/>
          <p:cNvSpPr>
            <a:spLocks noChangeArrowheads="1"/>
          </p:cNvSpPr>
          <p:nvPr/>
        </p:nvSpPr>
        <p:spPr bwMode="auto">
          <a:xfrm>
            <a:off x="5349876" y="158591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82" name="Rectangle 11"/>
          <p:cNvSpPr>
            <a:spLocks noChangeArrowheads="1"/>
          </p:cNvSpPr>
          <p:nvPr/>
        </p:nvSpPr>
        <p:spPr bwMode="auto">
          <a:xfrm>
            <a:off x="1914526" y="20764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83" name="Rectangle 12"/>
          <p:cNvSpPr>
            <a:spLocks noChangeArrowheads="1"/>
          </p:cNvSpPr>
          <p:nvPr/>
        </p:nvSpPr>
        <p:spPr bwMode="auto">
          <a:xfrm>
            <a:off x="2406651" y="20764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84" name="Rectangle 13"/>
          <p:cNvSpPr>
            <a:spLocks noChangeArrowheads="1"/>
          </p:cNvSpPr>
          <p:nvPr/>
        </p:nvSpPr>
        <p:spPr bwMode="auto">
          <a:xfrm>
            <a:off x="2897189" y="20764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85" name="Rectangle 14"/>
          <p:cNvSpPr>
            <a:spLocks noChangeArrowheads="1"/>
          </p:cNvSpPr>
          <p:nvPr/>
        </p:nvSpPr>
        <p:spPr bwMode="auto">
          <a:xfrm>
            <a:off x="3387726" y="20764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86" name="Rectangle 15"/>
          <p:cNvSpPr>
            <a:spLocks noChangeArrowheads="1"/>
          </p:cNvSpPr>
          <p:nvPr/>
        </p:nvSpPr>
        <p:spPr bwMode="auto">
          <a:xfrm>
            <a:off x="3878264" y="20764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87" name="Rectangle 16"/>
          <p:cNvSpPr>
            <a:spLocks noChangeArrowheads="1"/>
          </p:cNvSpPr>
          <p:nvPr/>
        </p:nvSpPr>
        <p:spPr bwMode="auto">
          <a:xfrm>
            <a:off x="4368801" y="20764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88" name="Rectangle 17"/>
          <p:cNvSpPr>
            <a:spLocks noChangeArrowheads="1"/>
          </p:cNvSpPr>
          <p:nvPr/>
        </p:nvSpPr>
        <p:spPr bwMode="auto">
          <a:xfrm>
            <a:off x="4859339" y="20764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89" name="Rectangle 18"/>
          <p:cNvSpPr>
            <a:spLocks noChangeArrowheads="1"/>
          </p:cNvSpPr>
          <p:nvPr/>
        </p:nvSpPr>
        <p:spPr bwMode="auto">
          <a:xfrm>
            <a:off x="5349876" y="207645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90" name="Rectangle 19"/>
          <p:cNvSpPr>
            <a:spLocks noChangeArrowheads="1"/>
          </p:cNvSpPr>
          <p:nvPr/>
        </p:nvSpPr>
        <p:spPr bwMode="auto">
          <a:xfrm>
            <a:off x="1914526" y="25574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91" name="Rectangle 20"/>
          <p:cNvSpPr>
            <a:spLocks noChangeArrowheads="1"/>
          </p:cNvSpPr>
          <p:nvPr/>
        </p:nvSpPr>
        <p:spPr bwMode="auto">
          <a:xfrm>
            <a:off x="2406651" y="25574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92" name="Rectangle 21"/>
          <p:cNvSpPr>
            <a:spLocks noChangeArrowheads="1"/>
          </p:cNvSpPr>
          <p:nvPr/>
        </p:nvSpPr>
        <p:spPr bwMode="auto">
          <a:xfrm>
            <a:off x="2897189" y="25574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93" name="Rectangle 22"/>
          <p:cNvSpPr>
            <a:spLocks noChangeArrowheads="1"/>
          </p:cNvSpPr>
          <p:nvPr/>
        </p:nvSpPr>
        <p:spPr bwMode="auto">
          <a:xfrm>
            <a:off x="3387726" y="25574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94" name="Rectangle 23"/>
          <p:cNvSpPr>
            <a:spLocks noChangeArrowheads="1"/>
          </p:cNvSpPr>
          <p:nvPr/>
        </p:nvSpPr>
        <p:spPr bwMode="auto">
          <a:xfrm>
            <a:off x="3878264" y="25574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95" name="Rectangle 24"/>
          <p:cNvSpPr>
            <a:spLocks noChangeArrowheads="1"/>
          </p:cNvSpPr>
          <p:nvPr/>
        </p:nvSpPr>
        <p:spPr bwMode="auto">
          <a:xfrm>
            <a:off x="4368801" y="25574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96" name="Rectangle 25"/>
          <p:cNvSpPr>
            <a:spLocks noChangeArrowheads="1"/>
          </p:cNvSpPr>
          <p:nvPr/>
        </p:nvSpPr>
        <p:spPr bwMode="auto">
          <a:xfrm>
            <a:off x="4859339" y="25574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97" name="Rectangle 26"/>
          <p:cNvSpPr>
            <a:spLocks noChangeArrowheads="1"/>
          </p:cNvSpPr>
          <p:nvPr/>
        </p:nvSpPr>
        <p:spPr bwMode="auto">
          <a:xfrm>
            <a:off x="5349876" y="2557464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98" name="Rectangle 27"/>
          <p:cNvSpPr>
            <a:spLocks noChangeArrowheads="1"/>
          </p:cNvSpPr>
          <p:nvPr/>
        </p:nvSpPr>
        <p:spPr bwMode="auto">
          <a:xfrm>
            <a:off x="1914526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899" name="Rectangle 28"/>
          <p:cNvSpPr>
            <a:spLocks noChangeArrowheads="1"/>
          </p:cNvSpPr>
          <p:nvPr/>
        </p:nvSpPr>
        <p:spPr bwMode="auto">
          <a:xfrm>
            <a:off x="2406651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00" name="Rectangle 29"/>
          <p:cNvSpPr>
            <a:spLocks noChangeArrowheads="1"/>
          </p:cNvSpPr>
          <p:nvPr/>
        </p:nvSpPr>
        <p:spPr bwMode="auto">
          <a:xfrm>
            <a:off x="2897189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01" name="Rectangle 30"/>
          <p:cNvSpPr>
            <a:spLocks noChangeArrowheads="1"/>
          </p:cNvSpPr>
          <p:nvPr/>
        </p:nvSpPr>
        <p:spPr bwMode="auto">
          <a:xfrm>
            <a:off x="3387726" y="304800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02" name="Rectangle 31"/>
          <p:cNvSpPr>
            <a:spLocks noChangeArrowheads="1"/>
          </p:cNvSpPr>
          <p:nvPr/>
        </p:nvSpPr>
        <p:spPr bwMode="auto">
          <a:xfrm>
            <a:off x="3878264" y="304800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03" name="Rectangle 32"/>
          <p:cNvSpPr>
            <a:spLocks noChangeArrowheads="1"/>
          </p:cNvSpPr>
          <p:nvPr/>
        </p:nvSpPr>
        <p:spPr bwMode="auto">
          <a:xfrm>
            <a:off x="4368801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04" name="Rectangle 33"/>
          <p:cNvSpPr>
            <a:spLocks noChangeArrowheads="1"/>
          </p:cNvSpPr>
          <p:nvPr/>
        </p:nvSpPr>
        <p:spPr bwMode="auto">
          <a:xfrm>
            <a:off x="4859339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05" name="Rectangle 34"/>
          <p:cNvSpPr>
            <a:spLocks noChangeArrowheads="1"/>
          </p:cNvSpPr>
          <p:nvPr/>
        </p:nvSpPr>
        <p:spPr bwMode="auto">
          <a:xfrm>
            <a:off x="5349876" y="3048001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06" name="Rectangle 35"/>
          <p:cNvSpPr>
            <a:spLocks noChangeArrowheads="1"/>
          </p:cNvSpPr>
          <p:nvPr/>
        </p:nvSpPr>
        <p:spPr bwMode="auto">
          <a:xfrm>
            <a:off x="1914526" y="35321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07" name="Rectangle 36"/>
          <p:cNvSpPr>
            <a:spLocks noChangeArrowheads="1"/>
          </p:cNvSpPr>
          <p:nvPr/>
        </p:nvSpPr>
        <p:spPr bwMode="auto">
          <a:xfrm>
            <a:off x="2406651" y="35321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08" name="Rectangle 37"/>
          <p:cNvSpPr>
            <a:spLocks noChangeArrowheads="1"/>
          </p:cNvSpPr>
          <p:nvPr/>
        </p:nvSpPr>
        <p:spPr bwMode="auto">
          <a:xfrm>
            <a:off x="2897189" y="35321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09" name="Rectangle 38"/>
          <p:cNvSpPr>
            <a:spLocks noChangeArrowheads="1"/>
          </p:cNvSpPr>
          <p:nvPr/>
        </p:nvSpPr>
        <p:spPr bwMode="auto">
          <a:xfrm>
            <a:off x="3387726" y="35321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10" name="Rectangle 39"/>
          <p:cNvSpPr>
            <a:spLocks noChangeArrowheads="1"/>
          </p:cNvSpPr>
          <p:nvPr/>
        </p:nvSpPr>
        <p:spPr bwMode="auto">
          <a:xfrm>
            <a:off x="3878264" y="35321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11" name="Rectangle 40"/>
          <p:cNvSpPr>
            <a:spLocks noChangeArrowheads="1"/>
          </p:cNvSpPr>
          <p:nvPr/>
        </p:nvSpPr>
        <p:spPr bwMode="auto">
          <a:xfrm>
            <a:off x="4368801" y="35321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12" name="Rectangle 41"/>
          <p:cNvSpPr>
            <a:spLocks noChangeArrowheads="1"/>
          </p:cNvSpPr>
          <p:nvPr/>
        </p:nvSpPr>
        <p:spPr bwMode="auto">
          <a:xfrm>
            <a:off x="4859339" y="35321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13" name="Rectangle 42"/>
          <p:cNvSpPr>
            <a:spLocks noChangeArrowheads="1"/>
          </p:cNvSpPr>
          <p:nvPr/>
        </p:nvSpPr>
        <p:spPr bwMode="auto">
          <a:xfrm>
            <a:off x="5349876" y="353218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14" name="Rectangle 43"/>
          <p:cNvSpPr>
            <a:spLocks noChangeArrowheads="1"/>
          </p:cNvSpPr>
          <p:nvPr/>
        </p:nvSpPr>
        <p:spPr bwMode="auto">
          <a:xfrm>
            <a:off x="1914526" y="40227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15" name="Rectangle 44"/>
          <p:cNvSpPr>
            <a:spLocks noChangeArrowheads="1"/>
          </p:cNvSpPr>
          <p:nvPr/>
        </p:nvSpPr>
        <p:spPr bwMode="auto">
          <a:xfrm>
            <a:off x="2406651" y="40227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16" name="Rectangle 45"/>
          <p:cNvSpPr>
            <a:spLocks noChangeArrowheads="1"/>
          </p:cNvSpPr>
          <p:nvPr/>
        </p:nvSpPr>
        <p:spPr bwMode="auto">
          <a:xfrm>
            <a:off x="2897189" y="40227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17" name="Rectangle 46"/>
          <p:cNvSpPr>
            <a:spLocks noChangeArrowheads="1"/>
          </p:cNvSpPr>
          <p:nvPr/>
        </p:nvSpPr>
        <p:spPr bwMode="auto">
          <a:xfrm>
            <a:off x="3387726" y="40227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18" name="Rectangle 47"/>
          <p:cNvSpPr>
            <a:spLocks noChangeArrowheads="1"/>
          </p:cNvSpPr>
          <p:nvPr/>
        </p:nvSpPr>
        <p:spPr bwMode="auto">
          <a:xfrm>
            <a:off x="3878264" y="40227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19" name="Rectangle 48"/>
          <p:cNvSpPr>
            <a:spLocks noChangeArrowheads="1"/>
          </p:cNvSpPr>
          <p:nvPr/>
        </p:nvSpPr>
        <p:spPr bwMode="auto">
          <a:xfrm>
            <a:off x="4368801" y="40227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20" name="Rectangle 49"/>
          <p:cNvSpPr>
            <a:spLocks noChangeArrowheads="1"/>
          </p:cNvSpPr>
          <p:nvPr/>
        </p:nvSpPr>
        <p:spPr bwMode="auto">
          <a:xfrm>
            <a:off x="4859339" y="40227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21" name="Rectangle 50"/>
          <p:cNvSpPr>
            <a:spLocks noChangeArrowheads="1"/>
          </p:cNvSpPr>
          <p:nvPr/>
        </p:nvSpPr>
        <p:spPr bwMode="auto">
          <a:xfrm>
            <a:off x="5349876" y="40227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22" name="Rectangle 51"/>
          <p:cNvSpPr>
            <a:spLocks noChangeArrowheads="1"/>
          </p:cNvSpPr>
          <p:nvPr/>
        </p:nvSpPr>
        <p:spPr bwMode="auto">
          <a:xfrm>
            <a:off x="1914526" y="45037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23" name="Rectangle 52"/>
          <p:cNvSpPr>
            <a:spLocks noChangeArrowheads="1"/>
          </p:cNvSpPr>
          <p:nvPr/>
        </p:nvSpPr>
        <p:spPr bwMode="auto">
          <a:xfrm>
            <a:off x="2406651" y="450373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24" name="Rectangle 53"/>
          <p:cNvSpPr>
            <a:spLocks noChangeArrowheads="1"/>
          </p:cNvSpPr>
          <p:nvPr/>
        </p:nvSpPr>
        <p:spPr bwMode="auto">
          <a:xfrm>
            <a:off x="2897189" y="450373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25" name="Rectangle 54"/>
          <p:cNvSpPr>
            <a:spLocks noChangeArrowheads="1"/>
          </p:cNvSpPr>
          <p:nvPr/>
        </p:nvSpPr>
        <p:spPr bwMode="auto">
          <a:xfrm>
            <a:off x="3387726" y="450373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26" name="Rectangle 55"/>
          <p:cNvSpPr>
            <a:spLocks noChangeArrowheads="1"/>
          </p:cNvSpPr>
          <p:nvPr/>
        </p:nvSpPr>
        <p:spPr bwMode="auto">
          <a:xfrm>
            <a:off x="3878264" y="45037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27" name="Rectangle 56"/>
          <p:cNvSpPr>
            <a:spLocks noChangeArrowheads="1"/>
          </p:cNvSpPr>
          <p:nvPr/>
        </p:nvSpPr>
        <p:spPr bwMode="auto">
          <a:xfrm>
            <a:off x="4368801" y="45037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28" name="Rectangle 57"/>
          <p:cNvSpPr>
            <a:spLocks noChangeArrowheads="1"/>
          </p:cNvSpPr>
          <p:nvPr/>
        </p:nvSpPr>
        <p:spPr bwMode="auto">
          <a:xfrm>
            <a:off x="4859339" y="45037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29" name="Rectangle 58"/>
          <p:cNvSpPr>
            <a:spLocks noChangeArrowheads="1"/>
          </p:cNvSpPr>
          <p:nvPr/>
        </p:nvSpPr>
        <p:spPr bwMode="auto">
          <a:xfrm>
            <a:off x="5349876" y="4503739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30" name="Rectangle 59"/>
          <p:cNvSpPr>
            <a:spLocks noChangeArrowheads="1"/>
          </p:cNvSpPr>
          <p:nvPr/>
        </p:nvSpPr>
        <p:spPr bwMode="auto">
          <a:xfrm>
            <a:off x="1914526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31" name="Rectangle 60"/>
          <p:cNvSpPr>
            <a:spLocks noChangeArrowheads="1"/>
          </p:cNvSpPr>
          <p:nvPr/>
        </p:nvSpPr>
        <p:spPr bwMode="auto">
          <a:xfrm>
            <a:off x="2406651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32" name="Rectangle 61"/>
          <p:cNvSpPr>
            <a:spLocks noChangeArrowheads="1"/>
          </p:cNvSpPr>
          <p:nvPr/>
        </p:nvSpPr>
        <p:spPr bwMode="auto">
          <a:xfrm>
            <a:off x="2897189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33" name="Rectangle 62"/>
          <p:cNvSpPr>
            <a:spLocks noChangeArrowheads="1"/>
          </p:cNvSpPr>
          <p:nvPr/>
        </p:nvSpPr>
        <p:spPr bwMode="auto">
          <a:xfrm>
            <a:off x="3387726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34" name="Rectangle 63"/>
          <p:cNvSpPr>
            <a:spLocks noChangeArrowheads="1"/>
          </p:cNvSpPr>
          <p:nvPr/>
        </p:nvSpPr>
        <p:spPr bwMode="auto">
          <a:xfrm>
            <a:off x="3878264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35" name="Rectangle 64"/>
          <p:cNvSpPr>
            <a:spLocks noChangeArrowheads="1"/>
          </p:cNvSpPr>
          <p:nvPr/>
        </p:nvSpPr>
        <p:spPr bwMode="auto">
          <a:xfrm>
            <a:off x="4368801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36" name="Rectangle 65"/>
          <p:cNvSpPr>
            <a:spLocks noChangeArrowheads="1"/>
          </p:cNvSpPr>
          <p:nvPr/>
        </p:nvSpPr>
        <p:spPr bwMode="auto">
          <a:xfrm>
            <a:off x="4859339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37" name="Rectangle 66"/>
          <p:cNvSpPr>
            <a:spLocks noChangeArrowheads="1"/>
          </p:cNvSpPr>
          <p:nvPr/>
        </p:nvSpPr>
        <p:spPr bwMode="auto">
          <a:xfrm>
            <a:off x="5349876" y="499427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38" name="Text Box 77"/>
          <p:cNvSpPr txBox="1">
            <a:spLocks noChangeArrowheads="1"/>
          </p:cNvSpPr>
          <p:nvPr/>
        </p:nvSpPr>
        <p:spPr bwMode="auto">
          <a:xfrm>
            <a:off x="5043489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latin typeface="Arial" panose="020B0604020202020204" pitchFamily="34" charset="0"/>
              </a:rPr>
              <a:t>Structuring Element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grpSp>
        <p:nvGrpSpPr>
          <p:cNvPr id="79939" name="Group 78"/>
          <p:cNvGrpSpPr/>
          <p:nvPr/>
        </p:nvGrpSpPr>
        <p:grpSpPr bwMode="auto">
          <a:xfrm>
            <a:off x="3978275" y="5703889"/>
            <a:ext cx="1081088" cy="1068387"/>
            <a:chOff x="1339" y="3268"/>
            <a:chExt cx="932" cy="921"/>
          </a:xfrm>
        </p:grpSpPr>
        <p:sp>
          <p:nvSpPr>
            <p:cNvPr id="79940" name="Rectangle 7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9941" name="Rectangle 8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9942" name="Rectangle 8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9943" name="Rectangle 8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9944" name="Rectangle 8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9945" name="Rectangle 8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9946" name="Rectangle 8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9947" name="Rectangle 8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79948" name="Rectangle 8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79949" name="Rectangle 399"/>
          <p:cNvSpPr>
            <a:spLocks noChangeArrowheads="1"/>
          </p:cNvSpPr>
          <p:nvPr/>
        </p:nvSpPr>
        <p:spPr bwMode="auto">
          <a:xfrm>
            <a:off x="6326189" y="15779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50" name="Rectangle 400"/>
          <p:cNvSpPr>
            <a:spLocks noChangeArrowheads="1"/>
          </p:cNvSpPr>
          <p:nvPr/>
        </p:nvSpPr>
        <p:spPr bwMode="auto">
          <a:xfrm>
            <a:off x="6818314" y="15779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51" name="Rectangle 401"/>
          <p:cNvSpPr>
            <a:spLocks noChangeArrowheads="1"/>
          </p:cNvSpPr>
          <p:nvPr/>
        </p:nvSpPr>
        <p:spPr bwMode="auto">
          <a:xfrm>
            <a:off x="7308851" y="15779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52" name="Rectangle 402"/>
          <p:cNvSpPr>
            <a:spLocks noChangeArrowheads="1"/>
          </p:cNvSpPr>
          <p:nvPr/>
        </p:nvSpPr>
        <p:spPr bwMode="auto">
          <a:xfrm>
            <a:off x="7799389" y="15779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53" name="Rectangle 403"/>
          <p:cNvSpPr>
            <a:spLocks noChangeArrowheads="1"/>
          </p:cNvSpPr>
          <p:nvPr/>
        </p:nvSpPr>
        <p:spPr bwMode="auto">
          <a:xfrm>
            <a:off x="8289926" y="15779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54" name="Rectangle 404"/>
          <p:cNvSpPr>
            <a:spLocks noChangeArrowheads="1"/>
          </p:cNvSpPr>
          <p:nvPr/>
        </p:nvSpPr>
        <p:spPr bwMode="auto">
          <a:xfrm>
            <a:off x="8780464" y="157797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55" name="Rectangle 405"/>
          <p:cNvSpPr>
            <a:spLocks noChangeArrowheads="1"/>
          </p:cNvSpPr>
          <p:nvPr/>
        </p:nvSpPr>
        <p:spPr bwMode="auto">
          <a:xfrm>
            <a:off x="9271001" y="15779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56" name="Rectangle 406"/>
          <p:cNvSpPr>
            <a:spLocks noChangeArrowheads="1"/>
          </p:cNvSpPr>
          <p:nvPr/>
        </p:nvSpPr>
        <p:spPr bwMode="auto">
          <a:xfrm>
            <a:off x="9761539" y="157797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57" name="Rectangle 407"/>
          <p:cNvSpPr>
            <a:spLocks noChangeArrowheads="1"/>
          </p:cNvSpPr>
          <p:nvPr/>
        </p:nvSpPr>
        <p:spPr bwMode="auto">
          <a:xfrm>
            <a:off x="6326189" y="206851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58" name="Rectangle 408"/>
          <p:cNvSpPr>
            <a:spLocks noChangeArrowheads="1"/>
          </p:cNvSpPr>
          <p:nvPr/>
        </p:nvSpPr>
        <p:spPr bwMode="auto">
          <a:xfrm>
            <a:off x="6818314" y="206851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59" name="Rectangle 409"/>
          <p:cNvSpPr>
            <a:spLocks noChangeArrowheads="1"/>
          </p:cNvSpPr>
          <p:nvPr/>
        </p:nvSpPr>
        <p:spPr bwMode="auto">
          <a:xfrm>
            <a:off x="7308851" y="206851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60" name="Rectangle 410"/>
          <p:cNvSpPr>
            <a:spLocks noChangeArrowheads="1"/>
          </p:cNvSpPr>
          <p:nvPr/>
        </p:nvSpPr>
        <p:spPr bwMode="auto">
          <a:xfrm>
            <a:off x="7799389" y="206851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61" name="Rectangle 411"/>
          <p:cNvSpPr>
            <a:spLocks noChangeArrowheads="1"/>
          </p:cNvSpPr>
          <p:nvPr/>
        </p:nvSpPr>
        <p:spPr bwMode="auto">
          <a:xfrm>
            <a:off x="8289926" y="20685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62" name="Rectangle 412"/>
          <p:cNvSpPr>
            <a:spLocks noChangeArrowheads="1"/>
          </p:cNvSpPr>
          <p:nvPr/>
        </p:nvSpPr>
        <p:spPr bwMode="auto">
          <a:xfrm>
            <a:off x="8780464" y="20685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63" name="Rectangle 413"/>
          <p:cNvSpPr>
            <a:spLocks noChangeArrowheads="1"/>
          </p:cNvSpPr>
          <p:nvPr/>
        </p:nvSpPr>
        <p:spPr bwMode="auto">
          <a:xfrm>
            <a:off x="9271001" y="206851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64" name="Rectangle 414"/>
          <p:cNvSpPr>
            <a:spLocks noChangeArrowheads="1"/>
          </p:cNvSpPr>
          <p:nvPr/>
        </p:nvSpPr>
        <p:spPr bwMode="auto">
          <a:xfrm>
            <a:off x="9761539" y="206851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65" name="Rectangle 415"/>
          <p:cNvSpPr>
            <a:spLocks noChangeArrowheads="1"/>
          </p:cNvSpPr>
          <p:nvPr/>
        </p:nvSpPr>
        <p:spPr bwMode="auto">
          <a:xfrm>
            <a:off x="6326189" y="25495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66" name="Rectangle 416"/>
          <p:cNvSpPr>
            <a:spLocks noChangeArrowheads="1"/>
          </p:cNvSpPr>
          <p:nvPr/>
        </p:nvSpPr>
        <p:spPr bwMode="auto">
          <a:xfrm>
            <a:off x="6818314" y="25495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67" name="Rectangle 417"/>
          <p:cNvSpPr>
            <a:spLocks noChangeArrowheads="1"/>
          </p:cNvSpPr>
          <p:nvPr/>
        </p:nvSpPr>
        <p:spPr bwMode="auto">
          <a:xfrm>
            <a:off x="7308851" y="25495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68" name="Rectangle 418"/>
          <p:cNvSpPr>
            <a:spLocks noChangeArrowheads="1"/>
          </p:cNvSpPr>
          <p:nvPr/>
        </p:nvSpPr>
        <p:spPr bwMode="auto">
          <a:xfrm>
            <a:off x="7799389" y="25495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69" name="Rectangle 419"/>
          <p:cNvSpPr>
            <a:spLocks noChangeArrowheads="1"/>
          </p:cNvSpPr>
          <p:nvPr/>
        </p:nvSpPr>
        <p:spPr bwMode="auto">
          <a:xfrm>
            <a:off x="8289926" y="25495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70" name="Rectangle 420"/>
          <p:cNvSpPr>
            <a:spLocks noChangeArrowheads="1"/>
          </p:cNvSpPr>
          <p:nvPr/>
        </p:nvSpPr>
        <p:spPr bwMode="auto">
          <a:xfrm>
            <a:off x="8780464" y="25495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71" name="Rectangle 421"/>
          <p:cNvSpPr>
            <a:spLocks noChangeArrowheads="1"/>
          </p:cNvSpPr>
          <p:nvPr/>
        </p:nvSpPr>
        <p:spPr bwMode="auto">
          <a:xfrm>
            <a:off x="9271001" y="25495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72" name="Rectangle 422"/>
          <p:cNvSpPr>
            <a:spLocks noChangeArrowheads="1"/>
          </p:cNvSpPr>
          <p:nvPr/>
        </p:nvSpPr>
        <p:spPr bwMode="auto">
          <a:xfrm>
            <a:off x="9761539" y="2549526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73" name="Rectangle 423"/>
          <p:cNvSpPr>
            <a:spLocks noChangeArrowheads="1"/>
          </p:cNvSpPr>
          <p:nvPr/>
        </p:nvSpPr>
        <p:spPr bwMode="auto">
          <a:xfrm>
            <a:off x="6326189" y="30400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74" name="Rectangle 424"/>
          <p:cNvSpPr>
            <a:spLocks noChangeArrowheads="1"/>
          </p:cNvSpPr>
          <p:nvPr/>
        </p:nvSpPr>
        <p:spPr bwMode="auto">
          <a:xfrm>
            <a:off x="6818314" y="30400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75" name="Rectangle 425"/>
          <p:cNvSpPr>
            <a:spLocks noChangeArrowheads="1"/>
          </p:cNvSpPr>
          <p:nvPr/>
        </p:nvSpPr>
        <p:spPr bwMode="auto">
          <a:xfrm>
            <a:off x="7308851" y="30400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76" name="Rectangle 426"/>
          <p:cNvSpPr>
            <a:spLocks noChangeArrowheads="1"/>
          </p:cNvSpPr>
          <p:nvPr/>
        </p:nvSpPr>
        <p:spPr bwMode="auto">
          <a:xfrm>
            <a:off x="7799389" y="30400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77" name="Rectangle 427"/>
          <p:cNvSpPr>
            <a:spLocks noChangeArrowheads="1"/>
          </p:cNvSpPr>
          <p:nvPr/>
        </p:nvSpPr>
        <p:spPr bwMode="auto">
          <a:xfrm>
            <a:off x="8289926" y="30400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78" name="Rectangle 428"/>
          <p:cNvSpPr>
            <a:spLocks noChangeArrowheads="1"/>
          </p:cNvSpPr>
          <p:nvPr/>
        </p:nvSpPr>
        <p:spPr bwMode="auto">
          <a:xfrm>
            <a:off x="8780464" y="30400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79" name="Rectangle 429"/>
          <p:cNvSpPr>
            <a:spLocks noChangeArrowheads="1"/>
          </p:cNvSpPr>
          <p:nvPr/>
        </p:nvSpPr>
        <p:spPr bwMode="auto">
          <a:xfrm>
            <a:off x="9271001" y="30400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80" name="Rectangle 430"/>
          <p:cNvSpPr>
            <a:spLocks noChangeArrowheads="1"/>
          </p:cNvSpPr>
          <p:nvPr/>
        </p:nvSpPr>
        <p:spPr bwMode="auto">
          <a:xfrm>
            <a:off x="9761539" y="3040064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81" name="Rectangle 431"/>
          <p:cNvSpPr>
            <a:spLocks noChangeArrowheads="1"/>
          </p:cNvSpPr>
          <p:nvPr/>
        </p:nvSpPr>
        <p:spPr bwMode="auto">
          <a:xfrm>
            <a:off x="6326189" y="35242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82" name="Rectangle 432"/>
          <p:cNvSpPr>
            <a:spLocks noChangeArrowheads="1"/>
          </p:cNvSpPr>
          <p:nvPr/>
        </p:nvSpPr>
        <p:spPr bwMode="auto">
          <a:xfrm>
            <a:off x="6818314" y="35242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83" name="Rectangle 433"/>
          <p:cNvSpPr>
            <a:spLocks noChangeArrowheads="1"/>
          </p:cNvSpPr>
          <p:nvPr/>
        </p:nvSpPr>
        <p:spPr bwMode="auto">
          <a:xfrm>
            <a:off x="7308851" y="35242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84" name="Rectangle 434"/>
          <p:cNvSpPr>
            <a:spLocks noChangeArrowheads="1"/>
          </p:cNvSpPr>
          <p:nvPr/>
        </p:nvSpPr>
        <p:spPr bwMode="auto">
          <a:xfrm>
            <a:off x="7799389" y="35242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85" name="Rectangle 435"/>
          <p:cNvSpPr>
            <a:spLocks noChangeArrowheads="1"/>
          </p:cNvSpPr>
          <p:nvPr/>
        </p:nvSpPr>
        <p:spPr bwMode="auto">
          <a:xfrm>
            <a:off x="8289926" y="35242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86" name="Rectangle 436"/>
          <p:cNvSpPr>
            <a:spLocks noChangeArrowheads="1"/>
          </p:cNvSpPr>
          <p:nvPr/>
        </p:nvSpPr>
        <p:spPr bwMode="auto">
          <a:xfrm>
            <a:off x="8780464" y="35242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87" name="Rectangle 437"/>
          <p:cNvSpPr>
            <a:spLocks noChangeArrowheads="1"/>
          </p:cNvSpPr>
          <p:nvPr/>
        </p:nvSpPr>
        <p:spPr bwMode="auto">
          <a:xfrm>
            <a:off x="9271001" y="35242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88" name="Rectangle 438"/>
          <p:cNvSpPr>
            <a:spLocks noChangeArrowheads="1"/>
          </p:cNvSpPr>
          <p:nvPr/>
        </p:nvSpPr>
        <p:spPr bwMode="auto">
          <a:xfrm>
            <a:off x="9761539" y="352425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89" name="Rectangle 439"/>
          <p:cNvSpPr>
            <a:spLocks noChangeArrowheads="1"/>
          </p:cNvSpPr>
          <p:nvPr/>
        </p:nvSpPr>
        <p:spPr bwMode="auto">
          <a:xfrm>
            <a:off x="6326189" y="401478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90" name="Rectangle 440"/>
          <p:cNvSpPr>
            <a:spLocks noChangeArrowheads="1"/>
          </p:cNvSpPr>
          <p:nvPr/>
        </p:nvSpPr>
        <p:spPr bwMode="auto">
          <a:xfrm>
            <a:off x="6818314" y="40147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91" name="Rectangle 441"/>
          <p:cNvSpPr>
            <a:spLocks noChangeArrowheads="1"/>
          </p:cNvSpPr>
          <p:nvPr/>
        </p:nvSpPr>
        <p:spPr bwMode="auto">
          <a:xfrm>
            <a:off x="7308851" y="40147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92" name="Rectangle 442"/>
          <p:cNvSpPr>
            <a:spLocks noChangeArrowheads="1"/>
          </p:cNvSpPr>
          <p:nvPr/>
        </p:nvSpPr>
        <p:spPr bwMode="auto">
          <a:xfrm>
            <a:off x="7799389" y="401478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93" name="Rectangle 443"/>
          <p:cNvSpPr>
            <a:spLocks noChangeArrowheads="1"/>
          </p:cNvSpPr>
          <p:nvPr/>
        </p:nvSpPr>
        <p:spPr bwMode="auto">
          <a:xfrm>
            <a:off x="8289926" y="401478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94" name="Rectangle 444"/>
          <p:cNvSpPr>
            <a:spLocks noChangeArrowheads="1"/>
          </p:cNvSpPr>
          <p:nvPr/>
        </p:nvSpPr>
        <p:spPr bwMode="auto">
          <a:xfrm>
            <a:off x="8780464" y="401478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95" name="Rectangle 445"/>
          <p:cNvSpPr>
            <a:spLocks noChangeArrowheads="1"/>
          </p:cNvSpPr>
          <p:nvPr/>
        </p:nvSpPr>
        <p:spPr bwMode="auto">
          <a:xfrm>
            <a:off x="9271001" y="401478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96" name="Rectangle 446"/>
          <p:cNvSpPr>
            <a:spLocks noChangeArrowheads="1"/>
          </p:cNvSpPr>
          <p:nvPr/>
        </p:nvSpPr>
        <p:spPr bwMode="auto">
          <a:xfrm>
            <a:off x="9761539" y="401478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97" name="Rectangle 447"/>
          <p:cNvSpPr>
            <a:spLocks noChangeArrowheads="1"/>
          </p:cNvSpPr>
          <p:nvPr/>
        </p:nvSpPr>
        <p:spPr bwMode="auto">
          <a:xfrm>
            <a:off x="6326189" y="44958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98" name="Rectangle 448"/>
          <p:cNvSpPr>
            <a:spLocks noChangeArrowheads="1"/>
          </p:cNvSpPr>
          <p:nvPr/>
        </p:nvSpPr>
        <p:spPr bwMode="auto">
          <a:xfrm>
            <a:off x="6818314" y="44958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79999" name="Rectangle 449"/>
          <p:cNvSpPr>
            <a:spLocks noChangeArrowheads="1"/>
          </p:cNvSpPr>
          <p:nvPr/>
        </p:nvSpPr>
        <p:spPr bwMode="auto">
          <a:xfrm>
            <a:off x="7308851" y="449580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00" name="Rectangle 450"/>
          <p:cNvSpPr>
            <a:spLocks noChangeArrowheads="1"/>
          </p:cNvSpPr>
          <p:nvPr/>
        </p:nvSpPr>
        <p:spPr bwMode="auto">
          <a:xfrm>
            <a:off x="7799389" y="44958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01" name="Rectangle 451"/>
          <p:cNvSpPr>
            <a:spLocks noChangeArrowheads="1"/>
          </p:cNvSpPr>
          <p:nvPr/>
        </p:nvSpPr>
        <p:spPr bwMode="auto">
          <a:xfrm>
            <a:off x="8289926" y="44958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02" name="Rectangle 452"/>
          <p:cNvSpPr>
            <a:spLocks noChangeArrowheads="1"/>
          </p:cNvSpPr>
          <p:nvPr/>
        </p:nvSpPr>
        <p:spPr bwMode="auto">
          <a:xfrm>
            <a:off x="8780464" y="44958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03" name="Rectangle 453"/>
          <p:cNvSpPr>
            <a:spLocks noChangeArrowheads="1"/>
          </p:cNvSpPr>
          <p:nvPr/>
        </p:nvSpPr>
        <p:spPr bwMode="auto">
          <a:xfrm>
            <a:off x="9271001" y="44958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04" name="Rectangle 454"/>
          <p:cNvSpPr>
            <a:spLocks noChangeArrowheads="1"/>
          </p:cNvSpPr>
          <p:nvPr/>
        </p:nvSpPr>
        <p:spPr bwMode="auto">
          <a:xfrm>
            <a:off x="9761539" y="4495801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05" name="Rectangle 455"/>
          <p:cNvSpPr>
            <a:spLocks noChangeArrowheads="1"/>
          </p:cNvSpPr>
          <p:nvPr/>
        </p:nvSpPr>
        <p:spPr bwMode="auto">
          <a:xfrm>
            <a:off x="6326189" y="49863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06" name="Rectangle 456"/>
          <p:cNvSpPr>
            <a:spLocks noChangeArrowheads="1"/>
          </p:cNvSpPr>
          <p:nvPr/>
        </p:nvSpPr>
        <p:spPr bwMode="auto">
          <a:xfrm>
            <a:off x="6818314" y="49863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07" name="Rectangle 457"/>
          <p:cNvSpPr>
            <a:spLocks noChangeArrowheads="1"/>
          </p:cNvSpPr>
          <p:nvPr/>
        </p:nvSpPr>
        <p:spPr bwMode="auto">
          <a:xfrm>
            <a:off x="7308851" y="49863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08" name="Rectangle 458"/>
          <p:cNvSpPr>
            <a:spLocks noChangeArrowheads="1"/>
          </p:cNvSpPr>
          <p:nvPr/>
        </p:nvSpPr>
        <p:spPr bwMode="auto">
          <a:xfrm>
            <a:off x="7799389" y="49863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09" name="Rectangle 459"/>
          <p:cNvSpPr>
            <a:spLocks noChangeArrowheads="1"/>
          </p:cNvSpPr>
          <p:nvPr/>
        </p:nvSpPr>
        <p:spPr bwMode="auto">
          <a:xfrm>
            <a:off x="8289926" y="49863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10" name="Rectangle 460"/>
          <p:cNvSpPr>
            <a:spLocks noChangeArrowheads="1"/>
          </p:cNvSpPr>
          <p:nvPr/>
        </p:nvSpPr>
        <p:spPr bwMode="auto">
          <a:xfrm>
            <a:off x="8780464" y="49863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11" name="Rectangle 461"/>
          <p:cNvSpPr>
            <a:spLocks noChangeArrowheads="1"/>
          </p:cNvSpPr>
          <p:nvPr/>
        </p:nvSpPr>
        <p:spPr bwMode="auto">
          <a:xfrm>
            <a:off x="9271001" y="49863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12" name="Rectangle 462"/>
          <p:cNvSpPr>
            <a:spLocks noChangeArrowheads="1"/>
          </p:cNvSpPr>
          <p:nvPr/>
        </p:nvSpPr>
        <p:spPr bwMode="auto">
          <a:xfrm>
            <a:off x="9761539" y="4986339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80013" name="Text Box 783"/>
          <p:cNvSpPr txBox="1">
            <a:spLocks noChangeArrowheads="1"/>
          </p:cNvSpPr>
          <p:nvPr/>
        </p:nvSpPr>
        <p:spPr bwMode="auto">
          <a:xfrm>
            <a:off x="3046413" y="1233488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Original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80014" name="Text Box 1425"/>
          <p:cNvSpPr txBox="1">
            <a:spLocks noChangeArrowheads="1"/>
          </p:cNvSpPr>
          <p:nvPr/>
        </p:nvSpPr>
        <p:spPr bwMode="auto">
          <a:xfrm>
            <a:off x="7313613" y="1230313"/>
            <a:ext cx="196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1800">
                <a:latin typeface="Arial" panose="020B0604020202020204" pitchFamily="34" charset="0"/>
              </a:rPr>
              <a:t>Processed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80015" name="Text Box 1426"/>
          <p:cNvSpPr txBox="1">
            <a:spLocks noChangeArrowheads="1"/>
          </p:cNvSpPr>
          <p:nvPr/>
        </p:nvSpPr>
        <p:spPr bwMode="auto">
          <a:xfrm>
            <a:off x="3046413" y="1233488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Original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Opening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33539"/>
          <a:stretch>
            <a:fillRect/>
          </a:stretch>
        </p:blipFill>
        <p:spPr>
          <a:xfrm>
            <a:off x="5187950" y="2133600"/>
            <a:ext cx="6642974" cy="36827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68" y="2889630"/>
            <a:ext cx="4140992" cy="179340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Opening Example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  <p:graphicFrame>
        <p:nvGraphicFramePr>
          <p:cNvPr id="83970" name="Object 4"/>
          <p:cNvGraphicFramePr>
            <a:graphicFrameLocks noChangeAspect="1"/>
          </p:cNvGraphicFramePr>
          <p:nvPr/>
        </p:nvGraphicFramePr>
        <p:xfrm>
          <a:off x="3783014" y="1366838"/>
          <a:ext cx="459898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323715" imgH="2503805" progId="CorelPhotoPaint.Image.11">
                  <p:embed/>
                </p:oleObj>
              </mc:Choice>
              <mc:Fallback>
                <p:oleObj r:id="rId2" imgW="4323715" imgH="2503805" progId="CorelPhotoPaint.Image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3783014" y="1366838"/>
                        <a:ext cx="4598987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5"/>
          <p:cNvGraphicFramePr>
            <a:graphicFrameLocks noChangeAspect="1"/>
          </p:cNvGraphicFramePr>
          <p:nvPr/>
        </p:nvGraphicFramePr>
        <p:xfrm>
          <a:off x="3783013" y="4141789"/>
          <a:ext cx="4589462" cy="25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323715" imgH="2503805" progId="CorelPhotoPaint.Image.11">
                  <p:embed/>
                </p:oleObj>
              </mc:Choice>
              <mc:Fallback>
                <p:oleObj r:id="rId2" imgW="4323715" imgH="2503805" progId="CorelPhotoPaint.Image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674" t="1839" r="473" b="50745"/>
                      <a:stretch>
                        <a:fillRect/>
                      </a:stretch>
                    </p:blipFill>
                    <p:spPr bwMode="auto">
                      <a:xfrm>
                        <a:off x="3783013" y="4141789"/>
                        <a:ext cx="4589462" cy="257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2" name="Text Box 6"/>
          <p:cNvSpPr txBox="1">
            <a:spLocks noChangeArrowheads="1"/>
          </p:cNvSpPr>
          <p:nvPr/>
        </p:nvSpPr>
        <p:spPr bwMode="auto">
          <a:xfrm>
            <a:off x="2425700" y="2263776"/>
            <a:ext cx="1379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IE" altLang="zh-CN">
                <a:latin typeface="Arial" panose="020B0604020202020204" pitchFamily="34" charset="0"/>
              </a:rPr>
              <a:t>Original Image</a:t>
            </a:r>
          </a:p>
        </p:txBody>
      </p:sp>
      <p:sp>
        <p:nvSpPr>
          <p:cNvPr id="83973" name="Text Box 7"/>
          <p:cNvSpPr txBox="1">
            <a:spLocks noChangeArrowheads="1"/>
          </p:cNvSpPr>
          <p:nvPr/>
        </p:nvSpPr>
        <p:spPr bwMode="auto">
          <a:xfrm>
            <a:off x="2425700" y="4833939"/>
            <a:ext cx="1379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IE" altLang="zh-CN">
                <a:latin typeface="Arial" panose="020B0604020202020204" pitchFamily="34" charset="0"/>
              </a:rPr>
              <a:t>Image After Opening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Closing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40327" y="1167245"/>
            <a:ext cx="11180618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40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433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en-IE" altLang="zh-CN" sz="2800" kern="0" dirty="0">
                <a:ea typeface="宋体" panose="02010600030101010101" pitchFamily="2" charset="-122"/>
              </a:rPr>
              <a:t>The closing of image </a:t>
            </a:r>
            <a:r>
              <a:rPr lang="en-IE" altLang="zh-CN" sz="2800" i="1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IE" altLang="zh-CN" sz="2800" kern="0" dirty="0">
                <a:ea typeface="宋体" panose="02010600030101010101" pitchFamily="2" charset="-122"/>
              </a:rPr>
              <a:t> by structuring element </a:t>
            </a:r>
            <a:r>
              <a:rPr lang="en-IE" altLang="zh-CN" sz="2800" i="1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s,</a:t>
            </a:r>
            <a:r>
              <a:rPr lang="en-IE" altLang="zh-CN" sz="2800" kern="0" dirty="0">
                <a:ea typeface="宋体" panose="02010600030101010101" pitchFamily="2" charset="-122"/>
              </a:rPr>
              <a:t> denoted </a:t>
            </a:r>
            <a:r>
              <a:rPr lang="en-IE" altLang="zh-CN" sz="2800" i="1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IE" altLang="zh-CN" sz="2000" kern="0" dirty="0">
                <a:ea typeface="宋体" panose="02010600030101010101" pitchFamily="2" charset="-122"/>
                <a:sym typeface="Webdings" panose="05030102010509060703" pitchFamily="18" charset="2"/>
              </a:rPr>
              <a:t>• </a:t>
            </a:r>
            <a:r>
              <a:rPr lang="en-IE" altLang="zh-CN" sz="2800" i="1" kern="0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r>
              <a:rPr lang="en-IE" altLang="zh-CN" sz="2800" kern="0" dirty="0">
                <a:ea typeface="宋体" panose="02010600030101010101" pitchFamily="2" charset="-122"/>
                <a:sym typeface="Webdings" panose="05030102010509060703" pitchFamily="18" charset="2"/>
              </a:rPr>
              <a:t> is simply a dilation followed by an erosion</a:t>
            </a:r>
          </a:p>
          <a:p>
            <a:pPr marL="0" indent="0" eaLnBrk="1" hangingPunct="1"/>
            <a:r>
              <a:rPr lang="en-IE" altLang="zh-CN" sz="2800" kern="0" dirty="0">
                <a:ea typeface="宋体" panose="02010600030101010101" pitchFamily="2" charset="-122"/>
                <a:sym typeface="Webdings" panose="05030102010509060703" pitchFamily="18" charset="2"/>
              </a:rPr>
              <a:t>	 </a:t>
            </a:r>
            <a:r>
              <a:rPr lang="en-IE" altLang="zh-CN" sz="2800" i="1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IE" altLang="zh-CN" sz="2000" kern="0" dirty="0">
                <a:ea typeface="宋体" panose="02010600030101010101" pitchFamily="2" charset="-122"/>
                <a:sym typeface="Webdings" panose="05030102010509060703" pitchFamily="18" charset="2"/>
              </a:rPr>
              <a:t>• </a:t>
            </a:r>
            <a:r>
              <a:rPr lang="en-IE" altLang="zh-CN" sz="2800" i="1" kern="0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s = </a:t>
            </a:r>
            <a:r>
              <a:rPr lang="en-IE" altLang="zh-CN" sz="2800" kern="0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(</a:t>
            </a:r>
            <a:r>
              <a:rPr lang="en-IE" altLang="zh-CN" sz="2800" i="1" kern="0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f </a:t>
            </a:r>
            <a:r>
              <a:rPr lang="en-US" altLang="en-IE" sz="2800" i="1" kern="0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 </a:t>
            </a:r>
            <a:r>
              <a:rPr lang="en-IE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IE" altLang="zh-CN" sz="2800" i="1" kern="0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r>
              <a:rPr lang="en-IE" altLang="zh-CN" sz="2800" kern="0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)</a:t>
            </a:r>
            <a:r>
              <a:rPr lang="en-IE" altLang="zh-CN" sz="2000" kern="0" dirty="0">
                <a:ea typeface="宋体" panose="02010600030101010101" pitchFamily="2" charset="-122"/>
                <a:sym typeface="Webdings" panose="05030102010509060703" pitchFamily="18" charset="2"/>
              </a:rPr>
              <a:t> </a:t>
            </a:r>
            <a:r>
              <a:rPr lang="en-IE" altLang="zh-CN" sz="2800" i="1" kern="0" dirty="0"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</a:p>
          <a:p>
            <a:pPr marL="0" indent="0" eaLnBrk="1" hangingPunct="1"/>
            <a:endParaRPr lang="en-IE" altLang="zh-CN" sz="2800" i="1" kern="0" dirty="0">
              <a:latin typeface="Times New Roman" panose="02020603050405020304" pitchFamily="18" charset="0"/>
              <a:ea typeface="宋体" panose="02010600030101010101" pitchFamily="2" charset="-122"/>
              <a:sym typeface="Webdings" panose="05030102010509060703" pitchFamily="18" charset="2"/>
            </a:endParaRPr>
          </a:p>
          <a:p>
            <a:pPr marL="0" indent="0" eaLnBrk="1" hangingPunct="1"/>
            <a:endParaRPr lang="zh-CN" altLang="en-US" sz="2800" kern="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14" y="2843645"/>
            <a:ext cx="89535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7108876" y="1236344"/>
            <a:ext cx="4553527" cy="5485131"/>
          </a:xfrm>
          <a:prstGeom prst="roundRect">
            <a:avLst>
              <a:gd name="adj" fmla="val 2265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Concepts of Set Theory</a:t>
            </a:r>
            <a:endParaRPr lang="zh-CN" altLang="en-US" dirty="0"/>
          </a:p>
        </p:txBody>
      </p:sp>
      <p:sp>
        <p:nvSpPr>
          <p:cNvPr id="12289" name="Rectangle 3"/>
          <p:cNvSpPr>
            <a:spLocks noGrp="1" noChangeArrowheads="1"/>
          </p:cNvSpPr>
          <p:nvPr>
            <p:ph idx="1"/>
          </p:nvPr>
        </p:nvSpPr>
        <p:spPr>
          <a:xfrm>
            <a:off x="754816" y="1488787"/>
            <a:ext cx="5481338" cy="4778375"/>
          </a:xfrm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ea typeface="宋体" panose="02010600030101010101" pitchFamily="2" charset="-122"/>
              </a:rPr>
              <a:t> is a set, if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ea typeface="宋体" panose="02010600030101010101" pitchFamily="2" charset="-122"/>
              </a:rPr>
              <a:t>=(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ea typeface="宋体" panose="02010600030101010101" pitchFamily="2" charset="-122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ea typeface="宋体" panose="02010600030101010101" pitchFamily="2" charset="-122"/>
              </a:rPr>
              <a:t>) is an element of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ea typeface="宋体" panose="02010600030101010101" pitchFamily="2" charset="-122"/>
              </a:rPr>
              <a:t>, then, 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 err="1"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endParaRPr lang="en-US" altLang="zh-CN" dirty="0"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ea typeface="宋体" panose="02010600030101010101" pitchFamily="2" charset="-122"/>
              </a:rPr>
              <a:t>If not, then, 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 err="1">
                <a:ea typeface="宋体" panose="02010600030101010101" pitchFamily="2" charset="-122"/>
                <a:sym typeface="Symbol" panose="05050102010706020507" pitchFamily="18" charset="2"/>
              </a:rPr>
              <a:t>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endParaRPr lang="en-US" altLang="zh-CN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: null (empty) set</a:t>
            </a:r>
          </a:p>
          <a:p>
            <a: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endParaRPr lang="en-US" altLang="zh-CN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Typical set specification: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    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={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 err="1">
                <a:ea typeface="宋体" panose="02010600030101010101" pitchFamily="2" charset="-122"/>
                <a:sym typeface="Symbol" panose="05050102010706020507" pitchFamily="18" charset="2"/>
              </a:rPr>
              <a:t>|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=-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, for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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椭圆 3"/>
          <p:cNvSpPr/>
          <p:nvPr/>
        </p:nvSpPr>
        <p:spPr>
          <a:xfrm>
            <a:off x="9075366" y="1488787"/>
            <a:ext cx="2058213" cy="20582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72452" y="2203856"/>
            <a:ext cx="628073" cy="62807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075366" y="4418210"/>
            <a:ext cx="2058213" cy="20582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14293" y="5133279"/>
            <a:ext cx="628073" cy="62807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7342909" y="3962400"/>
            <a:ext cx="3943927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Closing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  <p:sp>
        <p:nvSpPr>
          <p:cNvPr id="87042" name="Text Box 67"/>
          <p:cNvSpPr txBox="1">
            <a:spLocks noChangeArrowheads="1"/>
          </p:cNvSpPr>
          <p:nvPr/>
        </p:nvSpPr>
        <p:spPr bwMode="auto">
          <a:xfrm>
            <a:off x="5043489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latin typeface="Arial" panose="020B0604020202020204" pitchFamily="34" charset="0"/>
              </a:rPr>
              <a:t>Structuring Element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grpSp>
        <p:nvGrpSpPr>
          <p:cNvPr id="87043" name="Group 68"/>
          <p:cNvGrpSpPr/>
          <p:nvPr/>
        </p:nvGrpSpPr>
        <p:grpSpPr bwMode="auto">
          <a:xfrm>
            <a:off x="3978275" y="5703889"/>
            <a:ext cx="1081088" cy="1068387"/>
            <a:chOff x="1339" y="3268"/>
            <a:chExt cx="932" cy="921"/>
          </a:xfrm>
        </p:grpSpPr>
        <p:sp>
          <p:nvSpPr>
            <p:cNvPr id="87044" name="Rectangle 6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045" name="Rectangle 7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046" name="Rectangle 7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047" name="Rectangle 7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048" name="Rectangle 7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049" name="Rectangle 7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050" name="Rectangle 7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051" name="Rectangle 7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052" name="Rectangle 7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" name="Group 1493"/>
          <p:cNvGrpSpPr/>
          <p:nvPr/>
        </p:nvGrpSpPr>
        <p:grpSpPr bwMode="auto">
          <a:xfrm>
            <a:off x="6489701" y="1703389"/>
            <a:ext cx="3927475" cy="4378325"/>
            <a:chOff x="3128" y="1073"/>
            <a:chExt cx="2474" cy="2758"/>
          </a:xfrm>
        </p:grpSpPr>
        <p:grpSp>
          <p:nvGrpSpPr>
            <p:cNvPr id="87054" name="Group 1427"/>
            <p:cNvGrpSpPr/>
            <p:nvPr/>
          </p:nvGrpSpPr>
          <p:grpSpPr bwMode="auto">
            <a:xfrm>
              <a:off x="3128" y="1073"/>
              <a:ext cx="2474" cy="2457"/>
              <a:chOff x="246" y="999"/>
              <a:chExt cx="2474" cy="2457"/>
            </a:xfrm>
          </p:grpSpPr>
          <p:sp>
            <p:nvSpPr>
              <p:cNvPr id="87055" name="Rectangle 1428"/>
              <p:cNvSpPr>
                <a:spLocks noChangeArrowheads="1"/>
              </p:cNvSpPr>
              <p:nvPr/>
            </p:nvSpPr>
            <p:spPr bwMode="auto">
              <a:xfrm>
                <a:off x="246" y="99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56" name="Rectangle 1429"/>
              <p:cNvSpPr>
                <a:spLocks noChangeArrowheads="1"/>
              </p:cNvSpPr>
              <p:nvPr/>
            </p:nvSpPr>
            <p:spPr bwMode="auto">
              <a:xfrm>
                <a:off x="556" y="99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57" name="Rectangle 1430"/>
              <p:cNvSpPr>
                <a:spLocks noChangeArrowheads="1"/>
              </p:cNvSpPr>
              <p:nvPr/>
            </p:nvSpPr>
            <p:spPr bwMode="auto">
              <a:xfrm>
                <a:off x="865" y="99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58" name="Rectangle 1431"/>
              <p:cNvSpPr>
                <a:spLocks noChangeArrowheads="1"/>
              </p:cNvSpPr>
              <p:nvPr/>
            </p:nvSpPr>
            <p:spPr bwMode="auto">
              <a:xfrm>
                <a:off x="1174" y="99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59" name="Rectangle 1432"/>
              <p:cNvSpPr>
                <a:spLocks noChangeArrowheads="1"/>
              </p:cNvSpPr>
              <p:nvPr/>
            </p:nvSpPr>
            <p:spPr bwMode="auto">
              <a:xfrm>
                <a:off x="1483" y="999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60" name="Rectangle 1433"/>
              <p:cNvSpPr>
                <a:spLocks noChangeArrowheads="1"/>
              </p:cNvSpPr>
              <p:nvPr/>
            </p:nvSpPr>
            <p:spPr bwMode="auto">
              <a:xfrm>
                <a:off x="1792" y="999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61" name="Rectangle 1434"/>
              <p:cNvSpPr>
                <a:spLocks noChangeArrowheads="1"/>
              </p:cNvSpPr>
              <p:nvPr/>
            </p:nvSpPr>
            <p:spPr bwMode="auto">
              <a:xfrm>
                <a:off x="2101" y="999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62" name="Rectangle 1435"/>
              <p:cNvSpPr>
                <a:spLocks noChangeArrowheads="1"/>
              </p:cNvSpPr>
              <p:nvPr/>
            </p:nvSpPr>
            <p:spPr bwMode="auto">
              <a:xfrm>
                <a:off x="2410" y="99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63" name="Rectangle 1436"/>
              <p:cNvSpPr>
                <a:spLocks noChangeArrowheads="1"/>
              </p:cNvSpPr>
              <p:nvPr/>
            </p:nvSpPr>
            <p:spPr bwMode="auto">
              <a:xfrm>
                <a:off x="246" y="1308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64" name="Rectangle 1437"/>
              <p:cNvSpPr>
                <a:spLocks noChangeArrowheads="1"/>
              </p:cNvSpPr>
              <p:nvPr/>
            </p:nvSpPr>
            <p:spPr bwMode="auto">
              <a:xfrm>
                <a:off x="556" y="1308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65" name="Rectangle 1438"/>
              <p:cNvSpPr>
                <a:spLocks noChangeArrowheads="1"/>
              </p:cNvSpPr>
              <p:nvPr/>
            </p:nvSpPr>
            <p:spPr bwMode="auto">
              <a:xfrm>
                <a:off x="865" y="1308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66" name="Rectangle 1439"/>
              <p:cNvSpPr>
                <a:spLocks noChangeArrowheads="1"/>
              </p:cNvSpPr>
              <p:nvPr/>
            </p:nvSpPr>
            <p:spPr bwMode="auto">
              <a:xfrm>
                <a:off x="1174" y="1308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67" name="Rectangle 1440"/>
              <p:cNvSpPr>
                <a:spLocks noChangeArrowheads="1"/>
              </p:cNvSpPr>
              <p:nvPr/>
            </p:nvSpPr>
            <p:spPr bwMode="auto">
              <a:xfrm>
                <a:off x="1483" y="1308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68" name="Rectangle 1441"/>
              <p:cNvSpPr>
                <a:spLocks noChangeArrowheads="1"/>
              </p:cNvSpPr>
              <p:nvPr/>
            </p:nvSpPr>
            <p:spPr bwMode="auto">
              <a:xfrm>
                <a:off x="1792" y="1308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69" name="Rectangle 1442"/>
              <p:cNvSpPr>
                <a:spLocks noChangeArrowheads="1"/>
              </p:cNvSpPr>
              <p:nvPr/>
            </p:nvSpPr>
            <p:spPr bwMode="auto">
              <a:xfrm>
                <a:off x="2101" y="1308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70" name="Rectangle 1443"/>
              <p:cNvSpPr>
                <a:spLocks noChangeArrowheads="1"/>
              </p:cNvSpPr>
              <p:nvPr/>
            </p:nvSpPr>
            <p:spPr bwMode="auto">
              <a:xfrm>
                <a:off x="2410" y="1308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71" name="Rectangle 1444"/>
              <p:cNvSpPr>
                <a:spLocks noChangeArrowheads="1"/>
              </p:cNvSpPr>
              <p:nvPr/>
            </p:nvSpPr>
            <p:spPr bwMode="auto">
              <a:xfrm>
                <a:off x="246" y="161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72" name="Rectangle 1445"/>
              <p:cNvSpPr>
                <a:spLocks noChangeArrowheads="1"/>
              </p:cNvSpPr>
              <p:nvPr/>
            </p:nvSpPr>
            <p:spPr bwMode="auto">
              <a:xfrm>
                <a:off x="556" y="161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73" name="Rectangle 1446"/>
              <p:cNvSpPr>
                <a:spLocks noChangeArrowheads="1"/>
              </p:cNvSpPr>
              <p:nvPr/>
            </p:nvSpPr>
            <p:spPr bwMode="auto">
              <a:xfrm>
                <a:off x="865" y="161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74" name="Rectangle 1447"/>
              <p:cNvSpPr>
                <a:spLocks noChangeArrowheads="1"/>
              </p:cNvSpPr>
              <p:nvPr/>
            </p:nvSpPr>
            <p:spPr bwMode="auto">
              <a:xfrm>
                <a:off x="1174" y="1611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75" name="Rectangle 1448"/>
              <p:cNvSpPr>
                <a:spLocks noChangeArrowheads="1"/>
              </p:cNvSpPr>
              <p:nvPr/>
            </p:nvSpPr>
            <p:spPr bwMode="auto">
              <a:xfrm>
                <a:off x="1483" y="1611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76" name="Rectangle 1449"/>
              <p:cNvSpPr>
                <a:spLocks noChangeArrowheads="1"/>
              </p:cNvSpPr>
              <p:nvPr/>
            </p:nvSpPr>
            <p:spPr bwMode="auto">
              <a:xfrm>
                <a:off x="1792" y="1611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77" name="Rectangle 1450"/>
              <p:cNvSpPr>
                <a:spLocks noChangeArrowheads="1"/>
              </p:cNvSpPr>
              <p:nvPr/>
            </p:nvSpPr>
            <p:spPr bwMode="auto">
              <a:xfrm>
                <a:off x="2101" y="1611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78" name="Rectangle 1451"/>
              <p:cNvSpPr>
                <a:spLocks noChangeArrowheads="1"/>
              </p:cNvSpPr>
              <p:nvPr/>
            </p:nvSpPr>
            <p:spPr bwMode="auto">
              <a:xfrm>
                <a:off x="2410" y="1611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79" name="Rectangle 1452"/>
              <p:cNvSpPr>
                <a:spLocks noChangeArrowheads="1"/>
              </p:cNvSpPr>
              <p:nvPr/>
            </p:nvSpPr>
            <p:spPr bwMode="auto">
              <a:xfrm>
                <a:off x="246" y="192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80" name="Rectangle 1453"/>
              <p:cNvSpPr>
                <a:spLocks noChangeArrowheads="1"/>
              </p:cNvSpPr>
              <p:nvPr/>
            </p:nvSpPr>
            <p:spPr bwMode="auto">
              <a:xfrm>
                <a:off x="556" y="1920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81" name="Rectangle 1454"/>
              <p:cNvSpPr>
                <a:spLocks noChangeArrowheads="1"/>
              </p:cNvSpPr>
              <p:nvPr/>
            </p:nvSpPr>
            <p:spPr bwMode="auto">
              <a:xfrm>
                <a:off x="865" y="1920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82" name="Rectangle 1455"/>
              <p:cNvSpPr>
                <a:spLocks noChangeArrowheads="1"/>
              </p:cNvSpPr>
              <p:nvPr/>
            </p:nvSpPr>
            <p:spPr bwMode="auto">
              <a:xfrm>
                <a:off x="1174" y="1920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83" name="Rectangle 1456"/>
              <p:cNvSpPr>
                <a:spLocks noChangeArrowheads="1"/>
              </p:cNvSpPr>
              <p:nvPr/>
            </p:nvSpPr>
            <p:spPr bwMode="auto">
              <a:xfrm>
                <a:off x="1483" y="1920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84" name="Rectangle 1457"/>
              <p:cNvSpPr>
                <a:spLocks noChangeArrowheads="1"/>
              </p:cNvSpPr>
              <p:nvPr/>
            </p:nvSpPr>
            <p:spPr bwMode="auto">
              <a:xfrm>
                <a:off x="1792" y="1920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85" name="Rectangle 1458"/>
              <p:cNvSpPr>
                <a:spLocks noChangeArrowheads="1"/>
              </p:cNvSpPr>
              <p:nvPr/>
            </p:nvSpPr>
            <p:spPr bwMode="auto">
              <a:xfrm>
                <a:off x="2101" y="1920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86" name="Rectangle 1459"/>
              <p:cNvSpPr>
                <a:spLocks noChangeArrowheads="1"/>
              </p:cNvSpPr>
              <p:nvPr/>
            </p:nvSpPr>
            <p:spPr bwMode="auto">
              <a:xfrm>
                <a:off x="2410" y="192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87" name="Rectangle 1460"/>
              <p:cNvSpPr>
                <a:spLocks noChangeArrowheads="1"/>
              </p:cNvSpPr>
              <p:nvPr/>
            </p:nvSpPr>
            <p:spPr bwMode="auto">
              <a:xfrm>
                <a:off x="246" y="2225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88" name="Rectangle 1461"/>
              <p:cNvSpPr>
                <a:spLocks noChangeArrowheads="1"/>
              </p:cNvSpPr>
              <p:nvPr/>
            </p:nvSpPr>
            <p:spPr bwMode="auto">
              <a:xfrm>
                <a:off x="556" y="2225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89" name="Rectangle 1462"/>
              <p:cNvSpPr>
                <a:spLocks noChangeArrowheads="1"/>
              </p:cNvSpPr>
              <p:nvPr/>
            </p:nvSpPr>
            <p:spPr bwMode="auto">
              <a:xfrm>
                <a:off x="865" y="2225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90" name="Rectangle 1463"/>
              <p:cNvSpPr>
                <a:spLocks noChangeArrowheads="1"/>
              </p:cNvSpPr>
              <p:nvPr/>
            </p:nvSpPr>
            <p:spPr bwMode="auto">
              <a:xfrm>
                <a:off x="1174" y="2225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91" name="Rectangle 1464"/>
              <p:cNvSpPr>
                <a:spLocks noChangeArrowheads="1"/>
              </p:cNvSpPr>
              <p:nvPr/>
            </p:nvSpPr>
            <p:spPr bwMode="auto">
              <a:xfrm>
                <a:off x="1483" y="2225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92" name="Rectangle 1465"/>
              <p:cNvSpPr>
                <a:spLocks noChangeArrowheads="1"/>
              </p:cNvSpPr>
              <p:nvPr/>
            </p:nvSpPr>
            <p:spPr bwMode="auto">
              <a:xfrm>
                <a:off x="1792" y="222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93" name="Rectangle 1466"/>
              <p:cNvSpPr>
                <a:spLocks noChangeArrowheads="1"/>
              </p:cNvSpPr>
              <p:nvPr/>
            </p:nvSpPr>
            <p:spPr bwMode="auto">
              <a:xfrm>
                <a:off x="2101" y="222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94" name="Rectangle 1467"/>
              <p:cNvSpPr>
                <a:spLocks noChangeArrowheads="1"/>
              </p:cNvSpPr>
              <p:nvPr/>
            </p:nvSpPr>
            <p:spPr bwMode="auto">
              <a:xfrm>
                <a:off x="2410" y="222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95" name="Rectangle 1468"/>
              <p:cNvSpPr>
                <a:spLocks noChangeArrowheads="1"/>
              </p:cNvSpPr>
              <p:nvPr/>
            </p:nvSpPr>
            <p:spPr bwMode="auto">
              <a:xfrm>
                <a:off x="246" y="2534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96" name="Rectangle 1469"/>
              <p:cNvSpPr>
                <a:spLocks noChangeArrowheads="1"/>
              </p:cNvSpPr>
              <p:nvPr/>
            </p:nvSpPr>
            <p:spPr bwMode="auto">
              <a:xfrm>
                <a:off x="556" y="2534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97" name="Rectangle 1470"/>
              <p:cNvSpPr>
                <a:spLocks noChangeArrowheads="1"/>
              </p:cNvSpPr>
              <p:nvPr/>
            </p:nvSpPr>
            <p:spPr bwMode="auto">
              <a:xfrm>
                <a:off x="865" y="2534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98" name="Rectangle 1471"/>
              <p:cNvSpPr>
                <a:spLocks noChangeArrowheads="1"/>
              </p:cNvSpPr>
              <p:nvPr/>
            </p:nvSpPr>
            <p:spPr bwMode="auto">
              <a:xfrm>
                <a:off x="1174" y="2534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099" name="Rectangle 1472"/>
              <p:cNvSpPr>
                <a:spLocks noChangeArrowheads="1"/>
              </p:cNvSpPr>
              <p:nvPr/>
            </p:nvSpPr>
            <p:spPr bwMode="auto">
              <a:xfrm>
                <a:off x="1483" y="2534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00" name="Rectangle 1473"/>
              <p:cNvSpPr>
                <a:spLocks noChangeArrowheads="1"/>
              </p:cNvSpPr>
              <p:nvPr/>
            </p:nvSpPr>
            <p:spPr bwMode="auto">
              <a:xfrm>
                <a:off x="1792" y="253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01" name="Rectangle 1474"/>
              <p:cNvSpPr>
                <a:spLocks noChangeArrowheads="1"/>
              </p:cNvSpPr>
              <p:nvPr/>
            </p:nvSpPr>
            <p:spPr bwMode="auto">
              <a:xfrm>
                <a:off x="2101" y="253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02" name="Rectangle 1475"/>
              <p:cNvSpPr>
                <a:spLocks noChangeArrowheads="1"/>
              </p:cNvSpPr>
              <p:nvPr/>
            </p:nvSpPr>
            <p:spPr bwMode="auto">
              <a:xfrm>
                <a:off x="2410" y="253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03" name="Rectangle 1476"/>
              <p:cNvSpPr>
                <a:spLocks noChangeArrowheads="1"/>
              </p:cNvSpPr>
              <p:nvPr/>
            </p:nvSpPr>
            <p:spPr bwMode="auto">
              <a:xfrm>
                <a:off x="246" y="2837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04" name="Rectangle 1477"/>
              <p:cNvSpPr>
                <a:spLocks noChangeArrowheads="1"/>
              </p:cNvSpPr>
              <p:nvPr/>
            </p:nvSpPr>
            <p:spPr bwMode="auto">
              <a:xfrm>
                <a:off x="556" y="2837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05" name="Rectangle 1478"/>
              <p:cNvSpPr>
                <a:spLocks noChangeArrowheads="1"/>
              </p:cNvSpPr>
              <p:nvPr/>
            </p:nvSpPr>
            <p:spPr bwMode="auto">
              <a:xfrm>
                <a:off x="865" y="2837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06" name="Rectangle 1479"/>
              <p:cNvSpPr>
                <a:spLocks noChangeArrowheads="1"/>
              </p:cNvSpPr>
              <p:nvPr/>
            </p:nvSpPr>
            <p:spPr bwMode="auto">
              <a:xfrm>
                <a:off x="1174" y="2837"/>
                <a:ext cx="310" cy="310"/>
              </a:xfrm>
              <a:prstGeom prst="rect">
                <a:avLst/>
              </a:prstGeom>
              <a:solidFill>
                <a:srgbClr val="00008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07" name="Rectangle 1480"/>
              <p:cNvSpPr>
                <a:spLocks noChangeArrowheads="1"/>
              </p:cNvSpPr>
              <p:nvPr/>
            </p:nvSpPr>
            <p:spPr bwMode="auto">
              <a:xfrm>
                <a:off x="1483" y="2837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08" name="Rectangle 1481"/>
              <p:cNvSpPr>
                <a:spLocks noChangeArrowheads="1"/>
              </p:cNvSpPr>
              <p:nvPr/>
            </p:nvSpPr>
            <p:spPr bwMode="auto">
              <a:xfrm>
                <a:off x="1792" y="2837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09" name="Rectangle 1482"/>
              <p:cNvSpPr>
                <a:spLocks noChangeArrowheads="1"/>
              </p:cNvSpPr>
              <p:nvPr/>
            </p:nvSpPr>
            <p:spPr bwMode="auto">
              <a:xfrm>
                <a:off x="2101" y="2837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10" name="Rectangle 1483"/>
              <p:cNvSpPr>
                <a:spLocks noChangeArrowheads="1"/>
              </p:cNvSpPr>
              <p:nvPr/>
            </p:nvSpPr>
            <p:spPr bwMode="auto">
              <a:xfrm>
                <a:off x="2410" y="2837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11" name="Rectangle 1484"/>
              <p:cNvSpPr>
                <a:spLocks noChangeArrowheads="1"/>
              </p:cNvSpPr>
              <p:nvPr/>
            </p:nvSpPr>
            <p:spPr bwMode="auto">
              <a:xfrm>
                <a:off x="246" y="314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12" name="Rectangle 1485"/>
              <p:cNvSpPr>
                <a:spLocks noChangeArrowheads="1"/>
              </p:cNvSpPr>
              <p:nvPr/>
            </p:nvSpPr>
            <p:spPr bwMode="auto">
              <a:xfrm>
                <a:off x="556" y="3146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13" name="Rectangle 1486"/>
              <p:cNvSpPr>
                <a:spLocks noChangeArrowheads="1"/>
              </p:cNvSpPr>
              <p:nvPr/>
            </p:nvSpPr>
            <p:spPr bwMode="auto">
              <a:xfrm>
                <a:off x="865" y="3146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14" name="Rectangle 1487"/>
              <p:cNvSpPr>
                <a:spLocks noChangeArrowheads="1"/>
              </p:cNvSpPr>
              <p:nvPr/>
            </p:nvSpPr>
            <p:spPr bwMode="auto">
              <a:xfrm>
                <a:off x="1174" y="3146"/>
                <a:ext cx="310" cy="310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15" name="Rectangle 1488"/>
              <p:cNvSpPr>
                <a:spLocks noChangeArrowheads="1"/>
              </p:cNvSpPr>
              <p:nvPr/>
            </p:nvSpPr>
            <p:spPr bwMode="auto">
              <a:xfrm>
                <a:off x="1483" y="314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16" name="Rectangle 1489"/>
              <p:cNvSpPr>
                <a:spLocks noChangeArrowheads="1"/>
              </p:cNvSpPr>
              <p:nvPr/>
            </p:nvSpPr>
            <p:spPr bwMode="auto">
              <a:xfrm>
                <a:off x="1792" y="314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17" name="Rectangle 1490"/>
              <p:cNvSpPr>
                <a:spLocks noChangeArrowheads="1"/>
              </p:cNvSpPr>
              <p:nvPr/>
            </p:nvSpPr>
            <p:spPr bwMode="auto">
              <a:xfrm>
                <a:off x="2101" y="314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87118" name="Rectangle 1491"/>
              <p:cNvSpPr>
                <a:spLocks noChangeArrowheads="1"/>
              </p:cNvSpPr>
              <p:nvPr/>
            </p:nvSpPr>
            <p:spPr bwMode="auto">
              <a:xfrm>
                <a:off x="2410" y="314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87119" name="Text Box 1492"/>
            <p:cNvSpPr txBox="1">
              <a:spLocks noChangeArrowheads="1"/>
            </p:cNvSpPr>
            <p:nvPr/>
          </p:nvSpPr>
          <p:spPr bwMode="auto">
            <a:xfrm>
              <a:off x="3910" y="3543"/>
              <a:ext cx="11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</a:rPr>
                <a:t>After dilation</a:t>
              </a:r>
            </a:p>
          </p:txBody>
        </p:sp>
      </p:grpSp>
      <p:grpSp>
        <p:nvGrpSpPr>
          <p:cNvPr id="87120" name="Group 143"/>
          <p:cNvGrpSpPr/>
          <p:nvPr/>
        </p:nvGrpSpPr>
        <p:grpSpPr bwMode="auto">
          <a:xfrm>
            <a:off x="1725614" y="1585914"/>
            <a:ext cx="3927475" cy="3900487"/>
            <a:chOff x="246" y="999"/>
            <a:chExt cx="2474" cy="2457"/>
          </a:xfrm>
        </p:grpSpPr>
        <p:sp>
          <p:nvSpPr>
            <p:cNvPr id="87121" name="Rectangle 3"/>
            <p:cNvSpPr>
              <a:spLocks noChangeArrowheads="1"/>
            </p:cNvSpPr>
            <p:nvPr/>
          </p:nvSpPr>
          <p:spPr bwMode="auto">
            <a:xfrm>
              <a:off x="24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22" name="Rectangle 4"/>
            <p:cNvSpPr>
              <a:spLocks noChangeArrowheads="1"/>
            </p:cNvSpPr>
            <p:nvPr/>
          </p:nvSpPr>
          <p:spPr bwMode="auto">
            <a:xfrm>
              <a:off x="55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23" name="Rectangle 5"/>
            <p:cNvSpPr>
              <a:spLocks noChangeArrowheads="1"/>
            </p:cNvSpPr>
            <p:nvPr/>
          </p:nvSpPr>
          <p:spPr bwMode="auto">
            <a:xfrm>
              <a:off x="865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24" name="Rectangle 6"/>
            <p:cNvSpPr>
              <a:spLocks noChangeArrowheads="1"/>
            </p:cNvSpPr>
            <p:nvPr/>
          </p:nvSpPr>
          <p:spPr bwMode="auto">
            <a:xfrm>
              <a:off x="1174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25" name="Rectangle 7"/>
            <p:cNvSpPr>
              <a:spLocks noChangeArrowheads="1"/>
            </p:cNvSpPr>
            <p:nvPr/>
          </p:nvSpPr>
          <p:spPr bwMode="auto">
            <a:xfrm>
              <a:off x="1483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26" name="Rectangle 8"/>
            <p:cNvSpPr>
              <a:spLocks noChangeArrowheads="1"/>
            </p:cNvSpPr>
            <p:nvPr/>
          </p:nvSpPr>
          <p:spPr bwMode="auto">
            <a:xfrm>
              <a:off x="1792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27" name="Rectangle 9"/>
            <p:cNvSpPr>
              <a:spLocks noChangeArrowheads="1"/>
            </p:cNvSpPr>
            <p:nvPr/>
          </p:nvSpPr>
          <p:spPr bwMode="auto">
            <a:xfrm>
              <a:off x="2101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28" name="Rectangle 10"/>
            <p:cNvSpPr>
              <a:spLocks noChangeArrowheads="1"/>
            </p:cNvSpPr>
            <p:nvPr/>
          </p:nvSpPr>
          <p:spPr bwMode="auto">
            <a:xfrm>
              <a:off x="2410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29" name="Rectangle 11"/>
            <p:cNvSpPr>
              <a:spLocks noChangeArrowheads="1"/>
            </p:cNvSpPr>
            <p:nvPr/>
          </p:nvSpPr>
          <p:spPr bwMode="auto">
            <a:xfrm>
              <a:off x="24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30" name="Rectangle 12"/>
            <p:cNvSpPr>
              <a:spLocks noChangeArrowheads="1"/>
            </p:cNvSpPr>
            <p:nvPr/>
          </p:nvSpPr>
          <p:spPr bwMode="auto">
            <a:xfrm>
              <a:off x="55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31" name="Rectangle 13"/>
            <p:cNvSpPr>
              <a:spLocks noChangeArrowheads="1"/>
            </p:cNvSpPr>
            <p:nvPr/>
          </p:nvSpPr>
          <p:spPr bwMode="auto">
            <a:xfrm>
              <a:off x="865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32" name="Rectangle 14"/>
            <p:cNvSpPr>
              <a:spLocks noChangeArrowheads="1"/>
            </p:cNvSpPr>
            <p:nvPr/>
          </p:nvSpPr>
          <p:spPr bwMode="auto">
            <a:xfrm>
              <a:off x="1174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33" name="Rectangle 15"/>
            <p:cNvSpPr>
              <a:spLocks noChangeArrowheads="1"/>
            </p:cNvSpPr>
            <p:nvPr/>
          </p:nvSpPr>
          <p:spPr bwMode="auto">
            <a:xfrm>
              <a:off x="1483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34" name="Rectangle 16"/>
            <p:cNvSpPr>
              <a:spLocks noChangeArrowheads="1"/>
            </p:cNvSpPr>
            <p:nvPr/>
          </p:nvSpPr>
          <p:spPr bwMode="auto">
            <a:xfrm>
              <a:off x="1792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35" name="Rectangle 17"/>
            <p:cNvSpPr>
              <a:spLocks noChangeArrowheads="1"/>
            </p:cNvSpPr>
            <p:nvPr/>
          </p:nvSpPr>
          <p:spPr bwMode="auto">
            <a:xfrm>
              <a:off x="2101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36" name="Rectangle 18"/>
            <p:cNvSpPr>
              <a:spLocks noChangeArrowheads="1"/>
            </p:cNvSpPr>
            <p:nvPr/>
          </p:nvSpPr>
          <p:spPr bwMode="auto">
            <a:xfrm>
              <a:off x="2410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37" name="Rectangle 19"/>
            <p:cNvSpPr>
              <a:spLocks noChangeArrowheads="1"/>
            </p:cNvSpPr>
            <p:nvPr/>
          </p:nvSpPr>
          <p:spPr bwMode="auto">
            <a:xfrm>
              <a:off x="24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38" name="Rectangle 20"/>
            <p:cNvSpPr>
              <a:spLocks noChangeArrowheads="1"/>
            </p:cNvSpPr>
            <p:nvPr/>
          </p:nvSpPr>
          <p:spPr bwMode="auto">
            <a:xfrm>
              <a:off x="55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39" name="Rectangle 21"/>
            <p:cNvSpPr>
              <a:spLocks noChangeArrowheads="1"/>
            </p:cNvSpPr>
            <p:nvPr/>
          </p:nvSpPr>
          <p:spPr bwMode="auto">
            <a:xfrm>
              <a:off x="865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40" name="Rectangle 22"/>
            <p:cNvSpPr>
              <a:spLocks noChangeArrowheads="1"/>
            </p:cNvSpPr>
            <p:nvPr/>
          </p:nvSpPr>
          <p:spPr bwMode="auto">
            <a:xfrm>
              <a:off x="1174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41" name="Rectangle 23"/>
            <p:cNvSpPr>
              <a:spLocks noChangeArrowheads="1"/>
            </p:cNvSpPr>
            <p:nvPr/>
          </p:nvSpPr>
          <p:spPr bwMode="auto">
            <a:xfrm>
              <a:off x="1483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42" name="Rectangle 24"/>
            <p:cNvSpPr>
              <a:spLocks noChangeArrowheads="1"/>
            </p:cNvSpPr>
            <p:nvPr/>
          </p:nvSpPr>
          <p:spPr bwMode="auto">
            <a:xfrm>
              <a:off x="1792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43" name="Rectangle 25"/>
            <p:cNvSpPr>
              <a:spLocks noChangeArrowheads="1"/>
            </p:cNvSpPr>
            <p:nvPr/>
          </p:nvSpPr>
          <p:spPr bwMode="auto">
            <a:xfrm>
              <a:off x="2101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44" name="Rectangle 26"/>
            <p:cNvSpPr>
              <a:spLocks noChangeArrowheads="1"/>
            </p:cNvSpPr>
            <p:nvPr/>
          </p:nvSpPr>
          <p:spPr bwMode="auto">
            <a:xfrm>
              <a:off x="2410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45" name="Rectangle 27"/>
            <p:cNvSpPr>
              <a:spLocks noChangeArrowheads="1"/>
            </p:cNvSpPr>
            <p:nvPr/>
          </p:nvSpPr>
          <p:spPr bwMode="auto">
            <a:xfrm>
              <a:off x="246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46" name="Rectangle 28"/>
            <p:cNvSpPr>
              <a:spLocks noChangeArrowheads="1"/>
            </p:cNvSpPr>
            <p:nvPr/>
          </p:nvSpPr>
          <p:spPr bwMode="auto">
            <a:xfrm>
              <a:off x="556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47" name="Rectangle 29"/>
            <p:cNvSpPr>
              <a:spLocks noChangeArrowheads="1"/>
            </p:cNvSpPr>
            <p:nvPr/>
          </p:nvSpPr>
          <p:spPr bwMode="auto">
            <a:xfrm>
              <a:off x="865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48" name="Rectangle 30"/>
            <p:cNvSpPr>
              <a:spLocks noChangeArrowheads="1"/>
            </p:cNvSpPr>
            <p:nvPr/>
          </p:nvSpPr>
          <p:spPr bwMode="auto">
            <a:xfrm>
              <a:off x="1174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49" name="Rectangle 31"/>
            <p:cNvSpPr>
              <a:spLocks noChangeArrowheads="1"/>
            </p:cNvSpPr>
            <p:nvPr/>
          </p:nvSpPr>
          <p:spPr bwMode="auto">
            <a:xfrm>
              <a:off x="1483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50" name="Rectangle 32"/>
            <p:cNvSpPr>
              <a:spLocks noChangeArrowheads="1"/>
            </p:cNvSpPr>
            <p:nvPr/>
          </p:nvSpPr>
          <p:spPr bwMode="auto">
            <a:xfrm>
              <a:off x="1792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51" name="Rectangle 33"/>
            <p:cNvSpPr>
              <a:spLocks noChangeArrowheads="1"/>
            </p:cNvSpPr>
            <p:nvPr/>
          </p:nvSpPr>
          <p:spPr bwMode="auto">
            <a:xfrm>
              <a:off x="2101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52" name="Rectangle 34"/>
            <p:cNvSpPr>
              <a:spLocks noChangeArrowheads="1"/>
            </p:cNvSpPr>
            <p:nvPr/>
          </p:nvSpPr>
          <p:spPr bwMode="auto">
            <a:xfrm>
              <a:off x="2410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53" name="Rectangle 35"/>
            <p:cNvSpPr>
              <a:spLocks noChangeArrowheads="1"/>
            </p:cNvSpPr>
            <p:nvPr/>
          </p:nvSpPr>
          <p:spPr bwMode="auto">
            <a:xfrm>
              <a:off x="246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54" name="Rectangle 36"/>
            <p:cNvSpPr>
              <a:spLocks noChangeArrowheads="1"/>
            </p:cNvSpPr>
            <p:nvPr/>
          </p:nvSpPr>
          <p:spPr bwMode="auto">
            <a:xfrm>
              <a:off x="556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55" name="Rectangle 37"/>
            <p:cNvSpPr>
              <a:spLocks noChangeArrowheads="1"/>
            </p:cNvSpPr>
            <p:nvPr/>
          </p:nvSpPr>
          <p:spPr bwMode="auto">
            <a:xfrm>
              <a:off x="865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56" name="Rectangle 38"/>
            <p:cNvSpPr>
              <a:spLocks noChangeArrowheads="1"/>
            </p:cNvSpPr>
            <p:nvPr/>
          </p:nvSpPr>
          <p:spPr bwMode="auto">
            <a:xfrm>
              <a:off x="1174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57" name="Rectangle 39"/>
            <p:cNvSpPr>
              <a:spLocks noChangeArrowheads="1"/>
            </p:cNvSpPr>
            <p:nvPr/>
          </p:nvSpPr>
          <p:spPr bwMode="auto">
            <a:xfrm>
              <a:off x="1483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58" name="Rectangle 40"/>
            <p:cNvSpPr>
              <a:spLocks noChangeArrowheads="1"/>
            </p:cNvSpPr>
            <p:nvPr/>
          </p:nvSpPr>
          <p:spPr bwMode="auto">
            <a:xfrm>
              <a:off x="1792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59" name="Rectangle 41"/>
            <p:cNvSpPr>
              <a:spLocks noChangeArrowheads="1"/>
            </p:cNvSpPr>
            <p:nvPr/>
          </p:nvSpPr>
          <p:spPr bwMode="auto">
            <a:xfrm>
              <a:off x="2101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60" name="Rectangle 42"/>
            <p:cNvSpPr>
              <a:spLocks noChangeArrowheads="1"/>
            </p:cNvSpPr>
            <p:nvPr/>
          </p:nvSpPr>
          <p:spPr bwMode="auto">
            <a:xfrm>
              <a:off x="2410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61" name="Rectangle 43"/>
            <p:cNvSpPr>
              <a:spLocks noChangeArrowheads="1"/>
            </p:cNvSpPr>
            <p:nvPr/>
          </p:nvSpPr>
          <p:spPr bwMode="auto">
            <a:xfrm>
              <a:off x="246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62" name="Rectangle 44"/>
            <p:cNvSpPr>
              <a:spLocks noChangeArrowheads="1"/>
            </p:cNvSpPr>
            <p:nvPr/>
          </p:nvSpPr>
          <p:spPr bwMode="auto">
            <a:xfrm>
              <a:off x="556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63" name="Rectangle 45"/>
            <p:cNvSpPr>
              <a:spLocks noChangeArrowheads="1"/>
            </p:cNvSpPr>
            <p:nvPr/>
          </p:nvSpPr>
          <p:spPr bwMode="auto">
            <a:xfrm>
              <a:off x="865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64" name="Rectangle 46"/>
            <p:cNvSpPr>
              <a:spLocks noChangeArrowheads="1"/>
            </p:cNvSpPr>
            <p:nvPr/>
          </p:nvSpPr>
          <p:spPr bwMode="auto">
            <a:xfrm>
              <a:off x="1174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65" name="Rectangle 47"/>
            <p:cNvSpPr>
              <a:spLocks noChangeArrowheads="1"/>
            </p:cNvSpPr>
            <p:nvPr/>
          </p:nvSpPr>
          <p:spPr bwMode="auto">
            <a:xfrm>
              <a:off x="1483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66" name="Rectangle 48"/>
            <p:cNvSpPr>
              <a:spLocks noChangeArrowheads="1"/>
            </p:cNvSpPr>
            <p:nvPr/>
          </p:nvSpPr>
          <p:spPr bwMode="auto">
            <a:xfrm>
              <a:off x="1792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67" name="Rectangle 49"/>
            <p:cNvSpPr>
              <a:spLocks noChangeArrowheads="1"/>
            </p:cNvSpPr>
            <p:nvPr/>
          </p:nvSpPr>
          <p:spPr bwMode="auto">
            <a:xfrm>
              <a:off x="2101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68" name="Rectangle 50"/>
            <p:cNvSpPr>
              <a:spLocks noChangeArrowheads="1"/>
            </p:cNvSpPr>
            <p:nvPr/>
          </p:nvSpPr>
          <p:spPr bwMode="auto">
            <a:xfrm>
              <a:off x="2410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69" name="Rectangle 51"/>
            <p:cNvSpPr>
              <a:spLocks noChangeArrowheads="1"/>
            </p:cNvSpPr>
            <p:nvPr/>
          </p:nvSpPr>
          <p:spPr bwMode="auto">
            <a:xfrm>
              <a:off x="246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70" name="Rectangle 52"/>
            <p:cNvSpPr>
              <a:spLocks noChangeArrowheads="1"/>
            </p:cNvSpPr>
            <p:nvPr/>
          </p:nvSpPr>
          <p:spPr bwMode="auto">
            <a:xfrm>
              <a:off x="556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71" name="Rectangle 53"/>
            <p:cNvSpPr>
              <a:spLocks noChangeArrowheads="1"/>
            </p:cNvSpPr>
            <p:nvPr/>
          </p:nvSpPr>
          <p:spPr bwMode="auto">
            <a:xfrm>
              <a:off x="865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72" name="Rectangle 54"/>
            <p:cNvSpPr>
              <a:spLocks noChangeArrowheads="1"/>
            </p:cNvSpPr>
            <p:nvPr/>
          </p:nvSpPr>
          <p:spPr bwMode="auto">
            <a:xfrm>
              <a:off x="1174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73" name="Rectangle 55"/>
            <p:cNvSpPr>
              <a:spLocks noChangeArrowheads="1"/>
            </p:cNvSpPr>
            <p:nvPr/>
          </p:nvSpPr>
          <p:spPr bwMode="auto">
            <a:xfrm>
              <a:off x="1483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74" name="Rectangle 56"/>
            <p:cNvSpPr>
              <a:spLocks noChangeArrowheads="1"/>
            </p:cNvSpPr>
            <p:nvPr/>
          </p:nvSpPr>
          <p:spPr bwMode="auto">
            <a:xfrm>
              <a:off x="1792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75" name="Rectangle 57"/>
            <p:cNvSpPr>
              <a:spLocks noChangeArrowheads="1"/>
            </p:cNvSpPr>
            <p:nvPr/>
          </p:nvSpPr>
          <p:spPr bwMode="auto">
            <a:xfrm>
              <a:off x="2101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76" name="Rectangle 58"/>
            <p:cNvSpPr>
              <a:spLocks noChangeArrowheads="1"/>
            </p:cNvSpPr>
            <p:nvPr/>
          </p:nvSpPr>
          <p:spPr bwMode="auto">
            <a:xfrm>
              <a:off x="2410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77" name="Rectangle 59"/>
            <p:cNvSpPr>
              <a:spLocks noChangeArrowheads="1"/>
            </p:cNvSpPr>
            <p:nvPr/>
          </p:nvSpPr>
          <p:spPr bwMode="auto">
            <a:xfrm>
              <a:off x="24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78" name="Rectangle 60"/>
            <p:cNvSpPr>
              <a:spLocks noChangeArrowheads="1"/>
            </p:cNvSpPr>
            <p:nvPr/>
          </p:nvSpPr>
          <p:spPr bwMode="auto">
            <a:xfrm>
              <a:off x="55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79" name="Rectangle 61"/>
            <p:cNvSpPr>
              <a:spLocks noChangeArrowheads="1"/>
            </p:cNvSpPr>
            <p:nvPr/>
          </p:nvSpPr>
          <p:spPr bwMode="auto">
            <a:xfrm>
              <a:off x="865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80" name="Rectangle 62"/>
            <p:cNvSpPr>
              <a:spLocks noChangeArrowheads="1"/>
            </p:cNvSpPr>
            <p:nvPr/>
          </p:nvSpPr>
          <p:spPr bwMode="auto">
            <a:xfrm>
              <a:off x="1174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81" name="Rectangle 63"/>
            <p:cNvSpPr>
              <a:spLocks noChangeArrowheads="1"/>
            </p:cNvSpPr>
            <p:nvPr/>
          </p:nvSpPr>
          <p:spPr bwMode="auto">
            <a:xfrm>
              <a:off x="1483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82" name="Rectangle 64"/>
            <p:cNvSpPr>
              <a:spLocks noChangeArrowheads="1"/>
            </p:cNvSpPr>
            <p:nvPr/>
          </p:nvSpPr>
          <p:spPr bwMode="auto">
            <a:xfrm>
              <a:off x="1792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83" name="Rectangle 65"/>
            <p:cNvSpPr>
              <a:spLocks noChangeArrowheads="1"/>
            </p:cNvSpPr>
            <p:nvPr/>
          </p:nvSpPr>
          <p:spPr bwMode="auto">
            <a:xfrm>
              <a:off x="2101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7184" name="Rectangle 66"/>
            <p:cNvSpPr>
              <a:spLocks noChangeArrowheads="1"/>
            </p:cNvSpPr>
            <p:nvPr/>
          </p:nvSpPr>
          <p:spPr bwMode="auto">
            <a:xfrm>
              <a:off x="2410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Closing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89090" name="Group 3"/>
          <p:cNvGrpSpPr/>
          <p:nvPr/>
        </p:nvGrpSpPr>
        <p:grpSpPr bwMode="auto">
          <a:xfrm>
            <a:off x="1685926" y="1550989"/>
            <a:ext cx="3927475" cy="3900487"/>
            <a:chOff x="246" y="999"/>
            <a:chExt cx="2474" cy="2457"/>
          </a:xfrm>
        </p:grpSpPr>
        <p:sp>
          <p:nvSpPr>
            <p:cNvPr id="89091" name="Rectangle 4"/>
            <p:cNvSpPr>
              <a:spLocks noChangeArrowheads="1"/>
            </p:cNvSpPr>
            <p:nvPr/>
          </p:nvSpPr>
          <p:spPr bwMode="auto">
            <a:xfrm>
              <a:off x="24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092" name="Rectangle 5"/>
            <p:cNvSpPr>
              <a:spLocks noChangeArrowheads="1"/>
            </p:cNvSpPr>
            <p:nvPr/>
          </p:nvSpPr>
          <p:spPr bwMode="auto">
            <a:xfrm>
              <a:off x="55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093" name="Rectangle 6"/>
            <p:cNvSpPr>
              <a:spLocks noChangeArrowheads="1"/>
            </p:cNvSpPr>
            <p:nvPr/>
          </p:nvSpPr>
          <p:spPr bwMode="auto">
            <a:xfrm>
              <a:off x="865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094" name="Rectangle 7"/>
            <p:cNvSpPr>
              <a:spLocks noChangeArrowheads="1"/>
            </p:cNvSpPr>
            <p:nvPr/>
          </p:nvSpPr>
          <p:spPr bwMode="auto">
            <a:xfrm>
              <a:off x="1174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095" name="Rectangle 8"/>
            <p:cNvSpPr>
              <a:spLocks noChangeArrowheads="1"/>
            </p:cNvSpPr>
            <p:nvPr/>
          </p:nvSpPr>
          <p:spPr bwMode="auto">
            <a:xfrm>
              <a:off x="1483" y="999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096" name="Rectangle 9"/>
            <p:cNvSpPr>
              <a:spLocks noChangeArrowheads="1"/>
            </p:cNvSpPr>
            <p:nvPr/>
          </p:nvSpPr>
          <p:spPr bwMode="auto">
            <a:xfrm>
              <a:off x="1792" y="999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097" name="Rectangle 10"/>
            <p:cNvSpPr>
              <a:spLocks noChangeArrowheads="1"/>
            </p:cNvSpPr>
            <p:nvPr/>
          </p:nvSpPr>
          <p:spPr bwMode="auto">
            <a:xfrm>
              <a:off x="2101" y="999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098" name="Rectangle 11"/>
            <p:cNvSpPr>
              <a:spLocks noChangeArrowheads="1"/>
            </p:cNvSpPr>
            <p:nvPr/>
          </p:nvSpPr>
          <p:spPr bwMode="auto">
            <a:xfrm>
              <a:off x="2410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099" name="Rectangle 12"/>
            <p:cNvSpPr>
              <a:spLocks noChangeArrowheads="1"/>
            </p:cNvSpPr>
            <p:nvPr/>
          </p:nvSpPr>
          <p:spPr bwMode="auto">
            <a:xfrm>
              <a:off x="24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00" name="Rectangle 13"/>
            <p:cNvSpPr>
              <a:spLocks noChangeArrowheads="1"/>
            </p:cNvSpPr>
            <p:nvPr/>
          </p:nvSpPr>
          <p:spPr bwMode="auto">
            <a:xfrm>
              <a:off x="55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01" name="Rectangle 14"/>
            <p:cNvSpPr>
              <a:spLocks noChangeArrowheads="1"/>
            </p:cNvSpPr>
            <p:nvPr/>
          </p:nvSpPr>
          <p:spPr bwMode="auto">
            <a:xfrm>
              <a:off x="865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02" name="Rectangle 15"/>
            <p:cNvSpPr>
              <a:spLocks noChangeArrowheads="1"/>
            </p:cNvSpPr>
            <p:nvPr/>
          </p:nvSpPr>
          <p:spPr bwMode="auto">
            <a:xfrm>
              <a:off x="1174" y="1308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03" name="Rectangle 16"/>
            <p:cNvSpPr>
              <a:spLocks noChangeArrowheads="1"/>
            </p:cNvSpPr>
            <p:nvPr/>
          </p:nvSpPr>
          <p:spPr bwMode="auto">
            <a:xfrm>
              <a:off x="1483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04" name="Rectangle 17"/>
            <p:cNvSpPr>
              <a:spLocks noChangeArrowheads="1"/>
            </p:cNvSpPr>
            <p:nvPr/>
          </p:nvSpPr>
          <p:spPr bwMode="auto">
            <a:xfrm>
              <a:off x="1792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05" name="Rectangle 18"/>
            <p:cNvSpPr>
              <a:spLocks noChangeArrowheads="1"/>
            </p:cNvSpPr>
            <p:nvPr/>
          </p:nvSpPr>
          <p:spPr bwMode="auto">
            <a:xfrm>
              <a:off x="2101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06" name="Rectangle 19"/>
            <p:cNvSpPr>
              <a:spLocks noChangeArrowheads="1"/>
            </p:cNvSpPr>
            <p:nvPr/>
          </p:nvSpPr>
          <p:spPr bwMode="auto">
            <a:xfrm>
              <a:off x="2410" y="1308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07" name="Rectangle 20"/>
            <p:cNvSpPr>
              <a:spLocks noChangeArrowheads="1"/>
            </p:cNvSpPr>
            <p:nvPr/>
          </p:nvSpPr>
          <p:spPr bwMode="auto">
            <a:xfrm>
              <a:off x="24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08" name="Rectangle 21"/>
            <p:cNvSpPr>
              <a:spLocks noChangeArrowheads="1"/>
            </p:cNvSpPr>
            <p:nvPr/>
          </p:nvSpPr>
          <p:spPr bwMode="auto">
            <a:xfrm>
              <a:off x="55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09" name="Rectangle 22"/>
            <p:cNvSpPr>
              <a:spLocks noChangeArrowheads="1"/>
            </p:cNvSpPr>
            <p:nvPr/>
          </p:nvSpPr>
          <p:spPr bwMode="auto">
            <a:xfrm>
              <a:off x="865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10" name="Rectangle 23"/>
            <p:cNvSpPr>
              <a:spLocks noChangeArrowheads="1"/>
            </p:cNvSpPr>
            <p:nvPr/>
          </p:nvSpPr>
          <p:spPr bwMode="auto">
            <a:xfrm>
              <a:off x="1174" y="1611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11" name="Rectangle 24"/>
            <p:cNvSpPr>
              <a:spLocks noChangeArrowheads="1"/>
            </p:cNvSpPr>
            <p:nvPr/>
          </p:nvSpPr>
          <p:spPr bwMode="auto">
            <a:xfrm>
              <a:off x="1483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12" name="Rectangle 25"/>
            <p:cNvSpPr>
              <a:spLocks noChangeArrowheads="1"/>
            </p:cNvSpPr>
            <p:nvPr/>
          </p:nvSpPr>
          <p:spPr bwMode="auto">
            <a:xfrm>
              <a:off x="1792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13" name="Rectangle 26"/>
            <p:cNvSpPr>
              <a:spLocks noChangeArrowheads="1"/>
            </p:cNvSpPr>
            <p:nvPr/>
          </p:nvSpPr>
          <p:spPr bwMode="auto">
            <a:xfrm>
              <a:off x="2101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14" name="Rectangle 27"/>
            <p:cNvSpPr>
              <a:spLocks noChangeArrowheads="1"/>
            </p:cNvSpPr>
            <p:nvPr/>
          </p:nvSpPr>
          <p:spPr bwMode="auto">
            <a:xfrm>
              <a:off x="2410" y="1611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15" name="Rectangle 28"/>
            <p:cNvSpPr>
              <a:spLocks noChangeArrowheads="1"/>
            </p:cNvSpPr>
            <p:nvPr/>
          </p:nvSpPr>
          <p:spPr bwMode="auto">
            <a:xfrm>
              <a:off x="246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16" name="Rectangle 29"/>
            <p:cNvSpPr>
              <a:spLocks noChangeArrowheads="1"/>
            </p:cNvSpPr>
            <p:nvPr/>
          </p:nvSpPr>
          <p:spPr bwMode="auto">
            <a:xfrm>
              <a:off x="556" y="1920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17" name="Rectangle 30"/>
            <p:cNvSpPr>
              <a:spLocks noChangeArrowheads="1"/>
            </p:cNvSpPr>
            <p:nvPr/>
          </p:nvSpPr>
          <p:spPr bwMode="auto">
            <a:xfrm>
              <a:off x="865" y="1920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18" name="Rectangle 31"/>
            <p:cNvSpPr>
              <a:spLocks noChangeArrowheads="1"/>
            </p:cNvSpPr>
            <p:nvPr/>
          </p:nvSpPr>
          <p:spPr bwMode="auto">
            <a:xfrm>
              <a:off x="1174" y="1920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19" name="Rectangle 32"/>
            <p:cNvSpPr>
              <a:spLocks noChangeArrowheads="1"/>
            </p:cNvSpPr>
            <p:nvPr/>
          </p:nvSpPr>
          <p:spPr bwMode="auto">
            <a:xfrm>
              <a:off x="1483" y="1920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20" name="Rectangle 33"/>
            <p:cNvSpPr>
              <a:spLocks noChangeArrowheads="1"/>
            </p:cNvSpPr>
            <p:nvPr/>
          </p:nvSpPr>
          <p:spPr bwMode="auto">
            <a:xfrm>
              <a:off x="1792" y="1920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21" name="Rectangle 34"/>
            <p:cNvSpPr>
              <a:spLocks noChangeArrowheads="1"/>
            </p:cNvSpPr>
            <p:nvPr/>
          </p:nvSpPr>
          <p:spPr bwMode="auto">
            <a:xfrm>
              <a:off x="2101" y="1920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22" name="Rectangle 35"/>
            <p:cNvSpPr>
              <a:spLocks noChangeArrowheads="1"/>
            </p:cNvSpPr>
            <p:nvPr/>
          </p:nvSpPr>
          <p:spPr bwMode="auto">
            <a:xfrm>
              <a:off x="2410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23" name="Rectangle 36"/>
            <p:cNvSpPr>
              <a:spLocks noChangeArrowheads="1"/>
            </p:cNvSpPr>
            <p:nvPr/>
          </p:nvSpPr>
          <p:spPr bwMode="auto">
            <a:xfrm>
              <a:off x="246" y="2225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24" name="Rectangle 37"/>
            <p:cNvSpPr>
              <a:spLocks noChangeArrowheads="1"/>
            </p:cNvSpPr>
            <p:nvPr/>
          </p:nvSpPr>
          <p:spPr bwMode="auto">
            <a:xfrm>
              <a:off x="556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25" name="Rectangle 38"/>
            <p:cNvSpPr>
              <a:spLocks noChangeArrowheads="1"/>
            </p:cNvSpPr>
            <p:nvPr/>
          </p:nvSpPr>
          <p:spPr bwMode="auto">
            <a:xfrm>
              <a:off x="865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26" name="Rectangle 39"/>
            <p:cNvSpPr>
              <a:spLocks noChangeArrowheads="1"/>
            </p:cNvSpPr>
            <p:nvPr/>
          </p:nvSpPr>
          <p:spPr bwMode="auto">
            <a:xfrm>
              <a:off x="1174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27" name="Rectangle 40"/>
            <p:cNvSpPr>
              <a:spLocks noChangeArrowheads="1"/>
            </p:cNvSpPr>
            <p:nvPr/>
          </p:nvSpPr>
          <p:spPr bwMode="auto">
            <a:xfrm>
              <a:off x="1483" y="2225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28" name="Rectangle 41"/>
            <p:cNvSpPr>
              <a:spLocks noChangeArrowheads="1"/>
            </p:cNvSpPr>
            <p:nvPr/>
          </p:nvSpPr>
          <p:spPr bwMode="auto">
            <a:xfrm>
              <a:off x="1792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29" name="Rectangle 42"/>
            <p:cNvSpPr>
              <a:spLocks noChangeArrowheads="1"/>
            </p:cNvSpPr>
            <p:nvPr/>
          </p:nvSpPr>
          <p:spPr bwMode="auto">
            <a:xfrm>
              <a:off x="2101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30" name="Rectangle 43"/>
            <p:cNvSpPr>
              <a:spLocks noChangeArrowheads="1"/>
            </p:cNvSpPr>
            <p:nvPr/>
          </p:nvSpPr>
          <p:spPr bwMode="auto">
            <a:xfrm>
              <a:off x="2410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31" name="Rectangle 44"/>
            <p:cNvSpPr>
              <a:spLocks noChangeArrowheads="1"/>
            </p:cNvSpPr>
            <p:nvPr/>
          </p:nvSpPr>
          <p:spPr bwMode="auto">
            <a:xfrm>
              <a:off x="246" y="2534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32" name="Rectangle 45"/>
            <p:cNvSpPr>
              <a:spLocks noChangeArrowheads="1"/>
            </p:cNvSpPr>
            <p:nvPr/>
          </p:nvSpPr>
          <p:spPr bwMode="auto">
            <a:xfrm>
              <a:off x="556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33" name="Rectangle 46"/>
            <p:cNvSpPr>
              <a:spLocks noChangeArrowheads="1"/>
            </p:cNvSpPr>
            <p:nvPr/>
          </p:nvSpPr>
          <p:spPr bwMode="auto">
            <a:xfrm>
              <a:off x="865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34" name="Rectangle 47"/>
            <p:cNvSpPr>
              <a:spLocks noChangeArrowheads="1"/>
            </p:cNvSpPr>
            <p:nvPr/>
          </p:nvSpPr>
          <p:spPr bwMode="auto">
            <a:xfrm>
              <a:off x="1174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35" name="Rectangle 48"/>
            <p:cNvSpPr>
              <a:spLocks noChangeArrowheads="1"/>
            </p:cNvSpPr>
            <p:nvPr/>
          </p:nvSpPr>
          <p:spPr bwMode="auto">
            <a:xfrm>
              <a:off x="1483" y="2534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36" name="Rectangle 49"/>
            <p:cNvSpPr>
              <a:spLocks noChangeArrowheads="1"/>
            </p:cNvSpPr>
            <p:nvPr/>
          </p:nvSpPr>
          <p:spPr bwMode="auto">
            <a:xfrm>
              <a:off x="1792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37" name="Rectangle 50"/>
            <p:cNvSpPr>
              <a:spLocks noChangeArrowheads="1"/>
            </p:cNvSpPr>
            <p:nvPr/>
          </p:nvSpPr>
          <p:spPr bwMode="auto">
            <a:xfrm>
              <a:off x="2101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38" name="Rectangle 51"/>
            <p:cNvSpPr>
              <a:spLocks noChangeArrowheads="1"/>
            </p:cNvSpPr>
            <p:nvPr/>
          </p:nvSpPr>
          <p:spPr bwMode="auto">
            <a:xfrm>
              <a:off x="2410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39" name="Rectangle 52"/>
            <p:cNvSpPr>
              <a:spLocks noChangeArrowheads="1"/>
            </p:cNvSpPr>
            <p:nvPr/>
          </p:nvSpPr>
          <p:spPr bwMode="auto">
            <a:xfrm>
              <a:off x="246" y="2837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40" name="Rectangle 53"/>
            <p:cNvSpPr>
              <a:spLocks noChangeArrowheads="1"/>
            </p:cNvSpPr>
            <p:nvPr/>
          </p:nvSpPr>
          <p:spPr bwMode="auto">
            <a:xfrm>
              <a:off x="556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41" name="Rectangle 54"/>
            <p:cNvSpPr>
              <a:spLocks noChangeArrowheads="1"/>
            </p:cNvSpPr>
            <p:nvPr/>
          </p:nvSpPr>
          <p:spPr bwMode="auto">
            <a:xfrm>
              <a:off x="865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42" name="Rectangle 55"/>
            <p:cNvSpPr>
              <a:spLocks noChangeArrowheads="1"/>
            </p:cNvSpPr>
            <p:nvPr/>
          </p:nvSpPr>
          <p:spPr bwMode="auto">
            <a:xfrm>
              <a:off x="1174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43" name="Rectangle 56"/>
            <p:cNvSpPr>
              <a:spLocks noChangeArrowheads="1"/>
            </p:cNvSpPr>
            <p:nvPr/>
          </p:nvSpPr>
          <p:spPr bwMode="auto">
            <a:xfrm>
              <a:off x="1483" y="2837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44" name="Rectangle 57"/>
            <p:cNvSpPr>
              <a:spLocks noChangeArrowheads="1"/>
            </p:cNvSpPr>
            <p:nvPr/>
          </p:nvSpPr>
          <p:spPr bwMode="auto">
            <a:xfrm>
              <a:off x="1792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45" name="Rectangle 58"/>
            <p:cNvSpPr>
              <a:spLocks noChangeArrowheads="1"/>
            </p:cNvSpPr>
            <p:nvPr/>
          </p:nvSpPr>
          <p:spPr bwMode="auto">
            <a:xfrm>
              <a:off x="2101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46" name="Rectangle 59"/>
            <p:cNvSpPr>
              <a:spLocks noChangeArrowheads="1"/>
            </p:cNvSpPr>
            <p:nvPr/>
          </p:nvSpPr>
          <p:spPr bwMode="auto">
            <a:xfrm>
              <a:off x="2410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47" name="Rectangle 60"/>
            <p:cNvSpPr>
              <a:spLocks noChangeArrowheads="1"/>
            </p:cNvSpPr>
            <p:nvPr/>
          </p:nvSpPr>
          <p:spPr bwMode="auto">
            <a:xfrm>
              <a:off x="24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48" name="Rectangle 61"/>
            <p:cNvSpPr>
              <a:spLocks noChangeArrowheads="1"/>
            </p:cNvSpPr>
            <p:nvPr/>
          </p:nvSpPr>
          <p:spPr bwMode="auto">
            <a:xfrm>
              <a:off x="556" y="3146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49" name="Rectangle 62"/>
            <p:cNvSpPr>
              <a:spLocks noChangeArrowheads="1"/>
            </p:cNvSpPr>
            <p:nvPr/>
          </p:nvSpPr>
          <p:spPr bwMode="auto">
            <a:xfrm>
              <a:off x="865" y="3146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50" name="Rectangle 63"/>
            <p:cNvSpPr>
              <a:spLocks noChangeArrowheads="1"/>
            </p:cNvSpPr>
            <p:nvPr/>
          </p:nvSpPr>
          <p:spPr bwMode="auto">
            <a:xfrm>
              <a:off x="1174" y="3146"/>
              <a:ext cx="310" cy="310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51" name="Rectangle 64"/>
            <p:cNvSpPr>
              <a:spLocks noChangeArrowheads="1"/>
            </p:cNvSpPr>
            <p:nvPr/>
          </p:nvSpPr>
          <p:spPr bwMode="auto">
            <a:xfrm>
              <a:off x="1483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52" name="Rectangle 65"/>
            <p:cNvSpPr>
              <a:spLocks noChangeArrowheads="1"/>
            </p:cNvSpPr>
            <p:nvPr/>
          </p:nvSpPr>
          <p:spPr bwMode="auto">
            <a:xfrm>
              <a:off x="1792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53" name="Rectangle 66"/>
            <p:cNvSpPr>
              <a:spLocks noChangeArrowheads="1"/>
            </p:cNvSpPr>
            <p:nvPr/>
          </p:nvSpPr>
          <p:spPr bwMode="auto">
            <a:xfrm>
              <a:off x="2101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54" name="Rectangle 67"/>
            <p:cNvSpPr>
              <a:spLocks noChangeArrowheads="1"/>
            </p:cNvSpPr>
            <p:nvPr/>
          </p:nvSpPr>
          <p:spPr bwMode="auto">
            <a:xfrm>
              <a:off x="2410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89155" name="Group 1491"/>
          <p:cNvGrpSpPr/>
          <p:nvPr/>
        </p:nvGrpSpPr>
        <p:grpSpPr bwMode="auto">
          <a:xfrm>
            <a:off x="6326189" y="1543050"/>
            <a:ext cx="3927475" cy="3900488"/>
            <a:chOff x="3025" y="994"/>
            <a:chExt cx="2474" cy="2457"/>
          </a:xfrm>
        </p:grpSpPr>
        <p:sp>
          <p:nvSpPr>
            <p:cNvPr id="89156" name="Rectangle 1492"/>
            <p:cNvSpPr>
              <a:spLocks noChangeArrowheads="1"/>
            </p:cNvSpPr>
            <p:nvPr/>
          </p:nvSpPr>
          <p:spPr bwMode="auto">
            <a:xfrm>
              <a:off x="302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57" name="Rectangle 1493"/>
            <p:cNvSpPr>
              <a:spLocks noChangeArrowheads="1"/>
            </p:cNvSpPr>
            <p:nvPr/>
          </p:nvSpPr>
          <p:spPr bwMode="auto">
            <a:xfrm>
              <a:off x="333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58" name="Rectangle 1494"/>
            <p:cNvSpPr>
              <a:spLocks noChangeArrowheads="1"/>
            </p:cNvSpPr>
            <p:nvPr/>
          </p:nvSpPr>
          <p:spPr bwMode="auto">
            <a:xfrm>
              <a:off x="3644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59" name="Rectangle 1495"/>
            <p:cNvSpPr>
              <a:spLocks noChangeArrowheads="1"/>
            </p:cNvSpPr>
            <p:nvPr/>
          </p:nvSpPr>
          <p:spPr bwMode="auto">
            <a:xfrm>
              <a:off x="3953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60" name="Rectangle 1496"/>
            <p:cNvSpPr>
              <a:spLocks noChangeArrowheads="1"/>
            </p:cNvSpPr>
            <p:nvPr/>
          </p:nvSpPr>
          <p:spPr bwMode="auto">
            <a:xfrm>
              <a:off x="4262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61" name="Rectangle 1497"/>
            <p:cNvSpPr>
              <a:spLocks noChangeArrowheads="1"/>
            </p:cNvSpPr>
            <p:nvPr/>
          </p:nvSpPr>
          <p:spPr bwMode="auto">
            <a:xfrm>
              <a:off x="4571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62" name="Rectangle 1498"/>
            <p:cNvSpPr>
              <a:spLocks noChangeArrowheads="1"/>
            </p:cNvSpPr>
            <p:nvPr/>
          </p:nvSpPr>
          <p:spPr bwMode="auto">
            <a:xfrm>
              <a:off x="4880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63" name="Rectangle 1499"/>
            <p:cNvSpPr>
              <a:spLocks noChangeArrowheads="1"/>
            </p:cNvSpPr>
            <p:nvPr/>
          </p:nvSpPr>
          <p:spPr bwMode="auto">
            <a:xfrm>
              <a:off x="5189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64" name="Rectangle 1500"/>
            <p:cNvSpPr>
              <a:spLocks noChangeArrowheads="1"/>
            </p:cNvSpPr>
            <p:nvPr/>
          </p:nvSpPr>
          <p:spPr bwMode="auto">
            <a:xfrm>
              <a:off x="3025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65" name="Rectangle 1501"/>
            <p:cNvSpPr>
              <a:spLocks noChangeArrowheads="1"/>
            </p:cNvSpPr>
            <p:nvPr/>
          </p:nvSpPr>
          <p:spPr bwMode="auto">
            <a:xfrm>
              <a:off x="3335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66" name="Rectangle 1502"/>
            <p:cNvSpPr>
              <a:spLocks noChangeArrowheads="1"/>
            </p:cNvSpPr>
            <p:nvPr/>
          </p:nvSpPr>
          <p:spPr bwMode="auto">
            <a:xfrm>
              <a:off x="3644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67" name="Rectangle 1503"/>
            <p:cNvSpPr>
              <a:spLocks noChangeArrowheads="1"/>
            </p:cNvSpPr>
            <p:nvPr/>
          </p:nvSpPr>
          <p:spPr bwMode="auto">
            <a:xfrm>
              <a:off x="3953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68" name="Rectangle 1504"/>
            <p:cNvSpPr>
              <a:spLocks noChangeArrowheads="1"/>
            </p:cNvSpPr>
            <p:nvPr/>
          </p:nvSpPr>
          <p:spPr bwMode="auto">
            <a:xfrm>
              <a:off x="4262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69" name="Rectangle 1505"/>
            <p:cNvSpPr>
              <a:spLocks noChangeArrowheads="1"/>
            </p:cNvSpPr>
            <p:nvPr/>
          </p:nvSpPr>
          <p:spPr bwMode="auto">
            <a:xfrm>
              <a:off x="4571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70" name="Rectangle 1506"/>
            <p:cNvSpPr>
              <a:spLocks noChangeArrowheads="1"/>
            </p:cNvSpPr>
            <p:nvPr/>
          </p:nvSpPr>
          <p:spPr bwMode="auto">
            <a:xfrm>
              <a:off x="4880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71" name="Rectangle 1507"/>
            <p:cNvSpPr>
              <a:spLocks noChangeArrowheads="1"/>
            </p:cNvSpPr>
            <p:nvPr/>
          </p:nvSpPr>
          <p:spPr bwMode="auto">
            <a:xfrm>
              <a:off x="5189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72" name="Rectangle 1508"/>
            <p:cNvSpPr>
              <a:spLocks noChangeArrowheads="1"/>
            </p:cNvSpPr>
            <p:nvPr/>
          </p:nvSpPr>
          <p:spPr bwMode="auto">
            <a:xfrm>
              <a:off x="3025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73" name="Rectangle 1509"/>
            <p:cNvSpPr>
              <a:spLocks noChangeArrowheads="1"/>
            </p:cNvSpPr>
            <p:nvPr/>
          </p:nvSpPr>
          <p:spPr bwMode="auto">
            <a:xfrm>
              <a:off x="3335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74" name="Rectangle 1510"/>
            <p:cNvSpPr>
              <a:spLocks noChangeArrowheads="1"/>
            </p:cNvSpPr>
            <p:nvPr/>
          </p:nvSpPr>
          <p:spPr bwMode="auto">
            <a:xfrm>
              <a:off x="3644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75" name="Rectangle 1511"/>
            <p:cNvSpPr>
              <a:spLocks noChangeArrowheads="1"/>
            </p:cNvSpPr>
            <p:nvPr/>
          </p:nvSpPr>
          <p:spPr bwMode="auto">
            <a:xfrm>
              <a:off x="3953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76" name="Rectangle 1512"/>
            <p:cNvSpPr>
              <a:spLocks noChangeArrowheads="1"/>
            </p:cNvSpPr>
            <p:nvPr/>
          </p:nvSpPr>
          <p:spPr bwMode="auto">
            <a:xfrm>
              <a:off x="4262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77" name="Rectangle 1513"/>
            <p:cNvSpPr>
              <a:spLocks noChangeArrowheads="1"/>
            </p:cNvSpPr>
            <p:nvPr/>
          </p:nvSpPr>
          <p:spPr bwMode="auto">
            <a:xfrm>
              <a:off x="4571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78" name="Rectangle 1514"/>
            <p:cNvSpPr>
              <a:spLocks noChangeArrowheads="1"/>
            </p:cNvSpPr>
            <p:nvPr/>
          </p:nvSpPr>
          <p:spPr bwMode="auto">
            <a:xfrm>
              <a:off x="4880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79" name="Rectangle 1515"/>
            <p:cNvSpPr>
              <a:spLocks noChangeArrowheads="1"/>
            </p:cNvSpPr>
            <p:nvPr/>
          </p:nvSpPr>
          <p:spPr bwMode="auto">
            <a:xfrm>
              <a:off x="5189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80" name="Rectangle 1516"/>
            <p:cNvSpPr>
              <a:spLocks noChangeArrowheads="1"/>
            </p:cNvSpPr>
            <p:nvPr/>
          </p:nvSpPr>
          <p:spPr bwMode="auto">
            <a:xfrm>
              <a:off x="3025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81" name="Rectangle 1517"/>
            <p:cNvSpPr>
              <a:spLocks noChangeArrowheads="1"/>
            </p:cNvSpPr>
            <p:nvPr/>
          </p:nvSpPr>
          <p:spPr bwMode="auto">
            <a:xfrm>
              <a:off x="3335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82" name="Rectangle 1518"/>
            <p:cNvSpPr>
              <a:spLocks noChangeArrowheads="1"/>
            </p:cNvSpPr>
            <p:nvPr/>
          </p:nvSpPr>
          <p:spPr bwMode="auto">
            <a:xfrm>
              <a:off x="3644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83" name="Rectangle 1519"/>
            <p:cNvSpPr>
              <a:spLocks noChangeArrowheads="1"/>
            </p:cNvSpPr>
            <p:nvPr/>
          </p:nvSpPr>
          <p:spPr bwMode="auto">
            <a:xfrm>
              <a:off x="3953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84" name="Rectangle 1520"/>
            <p:cNvSpPr>
              <a:spLocks noChangeArrowheads="1"/>
            </p:cNvSpPr>
            <p:nvPr/>
          </p:nvSpPr>
          <p:spPr bwMode="auto">
            <a:xfrm>
              <a:off x="4262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85" name="Rectangle 1521"/>
            <p:cNvSpPr>
              <a:spLocks noChangeArrowheads="1"/>
            </p:cNvSpPr>
            <p:nvPr/>
          </p:nvSpPr>
          <p:spPr bwMode="auto">
            <a:xfrm>
              <a:off x="4571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86" name="Rectangle 1522"/>
            <p:cNvSpPr>
              <a:spLocks noChangeArrowheads="1"/>
            </p:cNvSpPr>
            <p:nvPr/>
          </p:nvSpPr>
          <p:spPr bwMode="auto">
            <a:xfrm>
              <a:off x="4880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87" name="Rectangle 1523"/>
            <p:cNvSpPr>
              <a:spLocks noChangeArrowheads="1"/>
            </p:cNvSpPr>
            <p:nvPr/>
          </p:nvSpPr>
          <p:spPr bwMode="auto">
            <a:xfrm>
              <a:off x="5189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88" name="Rectangle 1524"/>
            <p:cNvSpPr>
              <a:spLocks noChangeArrowheads="1"/>
            </p:cNvSpPr>
            <p:nvPr/>
          </p:nvSpPr>
          <p:spPr bwMode="auto">
            <a:xfrm>
              <a:off x="3025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89" name="Rectangle 1525"/>
            <p:cNvSpPr>
              <a:spLocks noChangeArrowheads="1"/>
            </p:cNvSpPr>
            <p:nvPr/>
          </p:nvSpPr>
          <p:spPr bwMode="auto">
            <a:xfrm>
              <a:off x="3335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90" name="Rectangle 1526"/>
            <p:cNvSpPr>
              <a:spLocks noChangeArrowheads="1"/>
            </p:cNvSpPr>
            <p:nvPr/>
          </p:nvSpPr>
          <p:spPr bwMode="auto">
            <a:xfrm>
              <a:off x="3644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91" name="Rectangle 1527"/>
            <p:cNvSpPr>
              <a:spLocks noChangeArrowheads="1"/>
            </p:cNvSpPr>
            <p:nvPr/>
          </p:nvSpPr>
          <p:spPr bwMode="auto">
            <a:xfrm>
              <a:off x="3953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92" name="Rectangle 1528"/>
            <p:cNvSpPr>
              <a:spLocks noChangeArrowheads="1"/>
            </p:cNvSpPr>
            <p:nvPr/>
          </p:nvSpPr>
          <p:spPr bwMode="auto">
            <a:xfrm>
              <a:off x="4262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93" name="Rectangle 1529"/>
            <p:cNvSpPr>
              <a:spLocks noChangeArrowheads="1"/>
            </p:cNvSpPr>
            <p:nvPr/>
          </p:nvSpPr>
          <p:spPr bwMode="auto">
            <a:xfrm>
              <a:off x="4571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94" name="Rectangle 1530"/>
            <p:cNvSpPr>
              <a:spLocks noChangeArrowheads="1"/>
            </p:cNvSpPr>
            <p:nvPr/>
          </p:nvSpPr>
          <p:spPr bwMode="auto">
            <a:xfrm>
              <a:off x="4880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95" name="Rectangle 1531"/>
            <p:cNvSpPr>
              <a:spLocks noChangeArrowheads="1"/>
            </p:cNvSpPr>
            <p:nvPr/>
          </p:nvSpPr>
          <p:spPr bwMode="auto">
            <a:xfrm>
              <a:off x="5189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96" name="Rectangle 1532"/>
            <p:cNvSpPr>
              <a:spLocks noChangeArrowheads="1"/>
            </p:cNvSpPr>
            <p:nvPr/>
          </p:nvSpPr>
          <p:spPr bwMode="auto">
            <a:xfrm>
              <a:off x="3025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97" name="Rectangle 1533"/>
            <p:cNvSpPr>
              <a:spLocks noChangeArrowheads="1"/>
            </p:cNvSpPr>
            <p:nvPr/>
          </p:nvSpPr>
          <p:spPr bwMode="auto">
            <a:xfrm>
              <a:off x="3335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98" name="Rectangle 1534"/>
            <p:cNvSpPr>
              <a:spLocks noChangeArrowheads="1"/>
            </p:cNvSpPr>
            <p:nvPr/>
          </p:nvSpPr>
          <p:spPr bwMode="auto">
            <a:xfrm>
              <a:off x="3644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199" name="Rectangle 1535"/>
            <p:cNvSpPr>
              <a:spLocks noChangeArrowheads="1"/>
            </p:cNvSpPr>
            <p:nvPr/>
          </p:nvSpPr>
          <p:spPr bwMode="auto">
            <a:xfrm>
              <a:off x="3953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00" name="Rectangle 1536"/>
            <p:cNvSpPr>
              <a:spLocks noChangeArrowheads="1"/>
            </p:cNvSpPr>
            <p:nvPr/>
          </p:nvSpPr>
          <p:spPr bwMode="auto">
            <a:xfrm>
              <a:off x="4262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01" name="Rectangle 1537"/>
            <p:cNvSpPr>
              <a:spLocks noChangeArrowheads="1"/>
            </p:cNvSpPr>
            <p:nvPr/>
          </p:nvSpPr>
          <p:spPr bwMode="auto">
            <a:xfrm>
              <a:off x="4571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02" name="Rectangle 1538"/>
            <p:cNvSpPr>
              <a:spLocks noChangeArrowheads="1"/>
            </p:cNvSpPr>
            <p:nvPr/>
          </p:nvSpPr>
          <p:spPr bwMode="auto">
            <a:xfrm>
              <a:off x="4880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03" name="Rectangle 1539"/>
            <p:cNvSpPr>
              <a:spLocks noChangeArrowheads="1"/>
            </p:cNvSpPr>
            <p:nvPr/>
          </p:nvSpPr>
          <p:spPr bwMode="auto">
            <a:xfrm>
              <a:off x="5189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04" name="Rectangle 1540"/>
            <p:cNvSpPr>
              <a:spLocks noChangeArrowheads="1"/>
            </p:cNvSpPr>
            <p:nvPr/>
          </p:nvSpPr>
          <p:spPr bwMode="auto">
            <a:xfrm>
              <a:off x="3025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05" name="Rectangle 1541"/>
            <p:cNvSpPr>
              <a:spLocks noChangeArrowheads="1"/>
            </p:cNvSpPr>
            <p:nvPr/>
          </p:nvSpPr>
          <p:spPr bwMode="auto">
            <a:xfrm>
              <a:off x="3335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06" name="Rectangle 1542"/>
            <p:cNvSpPr>
              <a:spLocks noChangeArrowheads="1"/>
            </p:cNvSpPr>
            <p:nvPr/>
          </p:nvSpPr>
          <p:spPr bwMode="auto">
            <a:xfrm>
              <a:off x="3644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07" name="Rectangle 1543"/>
            <p:cNvSpPr>
              <a:spLocks noChangeArrowheads="1"/>
            </p:cNvSpPr>
            <p:nvPr/>
          </p:nvSpPr>
          <p:spPr bwMode="auto">
            <a:xfrm>
              <a:off x="3953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08" name="Rectangle 1544"/>
            <p:cNvSpPr>
              <a:spLocks noChangeArrowheads="1"/>
            </p:cNvSpPr>
            <p:nvPr/>
          </p:nvSpPr>
          <p:spPr bwMode="auto">
            <a:xfrm>
              <a:off x="4262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09" name="Rectangle 1545"/>
            <p:cNvSpPr>
              <a:spLocks noChangeArrowheads="1"/>
            </p:cNvSpPr>
            <p:nvPr/>
          </p:nvSpPr>
          <p:spPr bwMode="auto">
            <a:xfrm>
              <a:off x="4571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10" name="Rectangle 1546"/>
            <p:cNvSpPr>
              <a:spLocks noChangeArrowheads="1"/>
            </p:cNvSpPr>
            <p:nvPr/>
          </p:nvSpPr>
          <p:spPr bwMode="auto">
            <a:xfrm>
              <a:off x="4880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11" name="Rectangle 1547"/>
            <p:cNvSpPr>
              <a:spLocks noChangeArrowheads="1"/>
            </p:cNvSpPr>
            <p:nvPr/>
          </p:nvSpPr>
          <p:spPr bwMode="auto">
            <a:xfrm>
              <a:off x="5189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12" name="Rectangle 1548"/>
            <p:cNvSpPr>
              <a:spLocks noChangeArrowheads="1"/>
            </p:cNvSpPr>
            <p:nvPr/>
          </p:nvSpPr>
          <p:spPr bwMode="auto">
            <a:xfrm>
              <a:off x="302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13" name="Rectangle 1549"/>
            <p:cNvSpPr>
              <a:spLocks noChangeArrowheads="1"/>
            </p:cNvSpPr>
            <p:nvPr/>
          </p:nvSpPr>
          <p:spPr bwMode="auto">
            <a:xfrm>
              <a:off x="333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14" name="Rectangle 1550"/>
            <p:cNvSpPr>
              <a:spLocks noChangeArrowheads="1"/>
            </p:cNvSpPr>
            <p:nvPr/>
          </p:nvSpPr>
          <p:spPr bwMode="auto">
            <a:xfrm>
              <a:off x="3644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15" name="Rectangle 1551"/>
            <p:cNvSpPr>
              <a:spLocks noChangeArrowheads="1"/>
            </p:cNvSpPr>
            <p:nvPr/>
          </p:nvSpPr>
          <p:spPr bwMode="auto">
            <a:xfrm>
              <a:off x="3953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16" name="Rectangle 1552"/>
            <p:cNvSpPr>
              <a:spLocks noChangeArrowheads="1"/>
            </p:cNvSpPr>
            <p:nvPr/>
          </p:nvSpPr>
          <p:spPr bwMode="auto">
            <a:xfrm>
              <a:off x="4262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17" name="Rectangle 1553"/>
            <p:cNvSpPr>
              <a:spLocks noChangeArrowheads="1"/>
            </p:cNvSpPr>
            <p:nvPr/>
          </p:nvSpPr>
          <p:spPr bwMode="auto">
            <a:xfrm>
              <a:off x="4571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18" name="Rectangle 1554"/>
            <p:cNvSpPr>
              <a:spLocks noChangeArrowheads="1"/>
            </p:cNvSpPr>
            <p:nvPr/>
          </p:nvSpPr>
          <p:spPr bwMode="auto">
            <a:xfrm>
              <a:off x="4880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19" name="Rectangle 1555"/>
            <p:cNvSpPr>
              <a:spLocks noChangeArrowheads="1"/>
            </p:cNvSpPr>
            <p:nvPr/>
          </p:nvSpPr>
          <p:spPr bwMode="auto">
            <a:xfrm>
              <a:off x="5189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89220" name="Text Box 1556"/>
          <p:cNvSpPr txBox="1">
            <a:spLocks noChangeArrowheads="1"/>
          </p:cNvSpPr>
          <p:nvPr/>
        </p:nvSpPr>
        <p:spPr bwMode="auto">
          <a:xfrm>
            <a:off x="7731125" y="5589588"/>
            <a:ext cx="1912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</a:rPr>
              <a:t>After erosion</a:t>
            </a:r>
          </a:p>
        </p:txBody>
      </p:sp>
      <p:sp>
        <p:nvSpPr>
          <p:cNvPr id="89221" name="Text Box 1557"/>
          <p:cNvSpPr txBox="1">
            <a:spLocks noChangeArrowheads="1"/>
          </p:cNvSpPr>
          <p:nvPr/>
        </p:nvSpPr>
        <p:spPr bwMode="auto">
          <a:xfrm>
            <a:off x="2854325" y="5532438"/>
            <a:ext cx="187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</a:rPr>
              <a:t>After dilation</a:t>
            </a:r>
          </a:p>
        </p:txBody>
      </p:sp>
      <p:sp>
        <p:nvSpPr>
          <p:cNvPr id="89222" name="Text Box 67"/>
          <p:cNvSpPr txBox="1">
            <a:spLocks noChangeArrowheads="1"/>
          </p:cNvSpPr>
          <p:nvPr/>
        </p:nvSpPr>
        <p:spPr bwMode="auto">
          <a:xfrm>
            <a:off x="6686551" y="6315076"/>
            <a:ext cx="3311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latin typeface="Arial" panose="020B0604020202020204" pitchFamily="34" charset="0"/>
              </a:rPr>
              <a:t>Structuring Element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grpSp>
        <p:nvGrpSpPr>
          <p:cNvPr id="89223" name="Group 68"/>
          <p:cNvGrpSpPr/>
          <p:nvPr/>
        </p:nvGrpSpPr>
        <p:grpSpPr bwMode="auto">
          <a:xfrm>
            <a:off x="5459414" y="5754689"/>
            <a:ext cx="1081087" cy="1068387"/>
            <a:chOff x="1339" y="3268"/>
            <a:chExt cx="932" cy="921"/>
          </a:xfrm>
        </p:grpSpPr>
        <p:sp>
          <p:nvSpPr>
            <p:cNvPr id="89224" name="Rectangle 6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25" name="Rectangle 7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26" name="Rectangle 7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27" name="Rectangle 7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28" name="Rectangle 7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29" name="Rectangle 7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30" name="Rectangle 7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31" name="Rectangle 7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89232" name="Rectangle 7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Closing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91138" name="Group 143"/>
          <p:cNvGrpSpPr/>
          <p:nvPr/>
        </p:nvGrpSpPr>
        <p:grpSpPr bwMode="auto">
          <a:xfrm>
            <a:off x="1725614" y="1585914"/>
            <a:ext cx="3927475" cy="3900487"/>
            <a:chOff x="246" y="999"/>
            <a:chExt cx="2474" cy="2457"/>
          </a:xfrm>
        </p:grpSpPr>
        <p:sp>
          <p:nvSpPr>
            <p:cNvPr id="91139" name="Rectangle 3"/>
            <p:cNvSpPr>
              <a:spLocks noChangeArrowheads="1"/>
            </p:cNvSpPr>
            <p:nvPr/>
          </p:nvSpPr>
          <p:spPr bwMode="auto">
            <a:xfrm>
              <a:off x="24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40" name="Rectangle 4"/>
            <p:cNvSpPr>
              <a:spLocks noChangeArrowheads="1"/>
            </p:cNvSpPr>
            <p:nvPr/>
          </p:nvSpPr>
          <p:spPr bwMode="auto">
            <a:xfrm>
              <a:off x="55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41" name="Rectangle 5"/>
            <p:cNvSpPr>
              <a:spLocks noChangeArrowheads="1"/>
            </p:cNvSpPr>
            <p:nvPr/>
          </p:nvSpPr>
          <p:spPr bwMode="auto">
            <a:xfrm>
              <a:off x="865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42" name="Rectangle 6"/>
            <p:cNvSpPr>
              <a:spLocks noChangeArrowheads="1"/>
            </p:cNvSpPr>
            <p:nvPr/>
          </p:nvSpPr>
          <p:spPr bwMode="auto">
            <a:xfrm>
              <a:off x="1174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43" name="Rectangle 7"/>
            <p:cNvSpPr>
              <a:spLocks noChangeArrowheads="1"/>
            </p:cNvSpPr>
            <p:nvPr/>
          </p:nvSpPr>
          <p:spPr bwMode="auto">
            <a:xfrm>
              <a:off x="1483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44" name="Rectangle 8"/>
            <p:cNvSpPr>
              <a:spLocks noChangeArrowheads="1"/>
            </p:cNvSpPr>
            <p:nvPr/>
          </p:nvSpPr>
          <p:spPr bwMode="auto">
            <a:xfrm>
              <a:off x="1792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45" name="Rectangle 9"/>
            <p:cNvSpPr>
              <a:spLocks noChangeArrowheads="1"/>
            </p:cNvSpPr>
            <p:nvPr/>
          </p:nvSpPr>
          <p:spPr bwMode="auto">
            <a:xfrm>
              <a:off x="2101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46" name="Rectangle 10"/>
            <p:cNvSpPr>
              <a:spLocks noChangeArrowheads="1"/>
            </p:cNvSpPr>
            <p:nvPr/>
          </p:nvSpPr>
          <p:spPr bwMode="auto">
            <a:xfrm>
              <a:off x="2410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47" name="Rectangle 11"/>
            <p:cNvSpPr>
              <a:spLocks noChangeArrowheads="1"/>
            </p:cNvSpPr>
            <p:nvPr/>
          </p:nvSpPr>
          <p:spPr bwMode="auto">
            <a:xfrm>
              <a:off x="24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48" name="Rectangle 12"/>
            <p:cNvSpPr>
              <a:spLocks noChangeArrowheads="1"/>
            </p:cNvSpPr>
            <p:nvPr/>
          </p:nvSpPr>
          <p:spPr bwMode="auto">
            <a:xfrm>
              <a:off x="55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49" name="Rectangle 13"/>
            <p:cNvSpPr>
              <a:spLocks noChangeArrowheads="1"/>
            </p:cNvSpPr>
            <p:nvPr/>
          </p:nvSpPr>
          <p:spPr bwMode="auto">
            <a:xfrm>
              <a:off x="865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50" name="Rectangle 14"/>
            <p:cNvSpPr>
              <a:spLocks noChangeArrowheads="1"/>
            </p:cNvSpPr>
            <p:nvPr/>
          </p:nvSpPr>
          <p:spPr bwMode="auto">
            <a:xfrm>
              <a:off x="1174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1483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52" name="Rectangle 16"/>
            <p:cNvSpPr>
              <a:spLocks noChangeArrowheads="1"/>
            </p:cNvSpPr>
            <p:nvPr/>
          </p:nvSpPr>
          <p:spPr bwMode="auto">
            <a:xfrm>
              <a:off x="1792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53" name="Rectangle 17"/>
            <p:cNvSpPr>
              <a:spLocks noChangeArrowheads="1"/>
            </p:cNvSpPr>
            <p:nvPr/>
          </p:nvSpPr>
          <p:spPr bwMode="auto">
            <a:xfrm>
              <a:off x="2101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54" name="Rectangle 18"/>
            <p:cNvSpPr>
              <a:spLocks noChangeArrowheads="1"/>
            </p:cNvSpPr>
            <p:nvPr/>
          </p:nvSpPr>
          <p:spPr bwMode="auto">
            <a:xfrm>
              <a:off x="2410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55" name="Rectangle 19"/>
            <p:cNvSpPr>
              <a:spLocks noChangeArrowheads="1"/>
            </p:cNvSpPr>
            <p:nvPr/>
          </p:nvSpPr>
          <p:spPr bwMode="auto">
            <a:xfrm>
              <a:off x="24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56" name="Rectangle 20"/>
            <p:cNvSpPr>
              <a:spLocks noChangeArrowheads="1"/>
            </p:cNvSpPr>
            <p:nvPr/>
          </p:nvSpPr>
          <p:spPr bwMode="auto">
            <a:xfrm>
              <a:off x="55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57" name="Rectangle 21"/>
            <p:cNvSpPr>
              <a:spLocks noChangeArrowheads="1"/>
            </p:cNvSpPr>
            <p:nvPr/>
          </p:nvSpPr>
          <p:spPr bwMode="auto">
            <a:xfrm>
              <a:off x="865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58" name="Rectangle 22"/>
            <p:cNvSpPr>
              <a:spLocks noChangeArrowheads="1"/>
            </p:cNvSpPr>
            <p:nvPr/>
          </p:nvSpPr>
          <p:spPr bwMode="auto">
            <a:xfrm>
              <a:off x="1174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59" name="Rectangle 23"/>
            <p:cNvSpPr>
              <a:spLocks noChangeArrowheads="1"/>
            </p:cNvSpPr>
            <p:nvPr/>
          </p:nvSpPr>
          <p:spPr bwMode="auto">
            <a:xfrm>
              <a:off x="1483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60" name="Rectangle 24"/>
            <p:cNvSpPr>
              <a:spLocks noChangeArrowheads="1"/>
            </p:cNvSpPr>
            <p:nvPr/>
          </p:nvSpPr>
          <p:spPr bwMode="auto">
            <a:xfrm>
              <a:off x="1792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61" name="Rectangle 25"/>
            <p:cNvSpPr>
              <a:spLocks noChangeArrowheads="1"/>
            </p:cNvSpPr>
            <p:nvPr/>
          </p:nvSpPr>
          <p:spPr bwMode="auto">
            <a:xfrm>
              <a:off x="2101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62" name="Rectangle 26"/>
            <p:cNvSpPr>
              <a:spLocks noChangeArrowheads="1"/>
            </p:cNvSpPr>
            <p:nvPr/>
          </p:nvSpPr>
          <p:spPr bwMode="auto">
            <a:xfrm>
              <a:off x="2410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63" name="Rectangle 27"/>
            <p:cNvSpPr>
              <a:spLocks noChangeArrowheads="1"/>
            </p:cNvSpPr>
            <p:nvPr/>
          </p:nvSpPr>
          <p:spPr bwMode="auto">
            <a:xfrm>
              <a:off x="246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64" name="Rectangle 28"/>
            <p:cNvSpPr>
              <a:spLocks noChangeArrowheads="1"/>
            </p:cNvSpPr>
            <p:nvPr/>
          </p:nvSpPr>
          <p:spPr bwMode="auto">
            <a:xfrm>
              <a:off x="556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65" name="Rectangle 29"/>
            <p:cNvSpPr>
              <a:spLocks noChangeArrowheads="1"/>
            </p:cNvSpPr>
            <p:nvPr/>
          </p:nvSpPr>
          <p:spPr bwMode="auto">
            <a:xfrm>
              <a:off x="865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66" name="Rectangle 30"/>
            <p:cNvSpPr>
              <a:spLocks noChangeArrowheads="1"/>
            </p:cNvSpPr>
            <p:nvPr/>
          </p:nvSpPr>
          <p:spPr bwMode="auto">
            <a:xfrm>
              <a:off x="1174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67" name="Rectangle 31"/>
            <p:cNvSpPr>
              <a:spLocks noChangeArrowheads="1"/>
            </p:cNvSpPr>
            <p:nvPr/>
          </p:nvSpPr>
          <p:spPr bwMode="auto">
            <a:xfrm>
              <a:off x="1483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68" name="Rectangle 32"/>
            <p:cNvSpPr>
              <a:spLocks noChangeArrowheads="1"/>
            </p:cNvSpPr>
            <p:nvPr/>
          </p:nvSpPr>
          <p:spPr bwMode="auto">
            <a:xfrm>
              <a:off x="1792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69" name="Rectangle 33"/>
            <p:cNvSpPr>
              <a:spLocks noChangeArrowheads="1"/>
            </p:cNvSpPr>
            <p:nvPr/>
          </p:nvSpPr>
          <p:spPr bwMode="auto">
            <a:xfrm>
              <a:off x="2101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70" name="Rectangle 34"/>
            <p:cNvSpPr>
              <a:spLocks noChangeArrowheads="1"/>
            </p:cNvSpPr>
            <p:nvPr/>
          </p:nvSpPr>
          <p:spPr bwMode="auto">
            <a:xfrm>
              <a:off x="2410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71" name="Rectangle 35"/>
            <p:cNvSpPr>
              <a:spLocks noChangeArrowheads="1"/>
            </p:cNvSpPr>
            <p:nvPr/>
          </p:nvSpPr>
          <p:spPr bwMode="auto">
            <a:xfrm>
              <a:off x="246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72" name="Rectangle 36"/>
            <p:cNvSpPr>
              <a:spLocks noChangeArrowheads="1"/>
            </p:cNvSpPr>
            <p:nvPr/>
          </p:nvSpPr>
          <p:spPr bwMode="auto">
            <a:xfrm>
              <a:off x="556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73" name="Rectangle 37"/>
            <p:cNvSpPr>
              <a:spLocks noChangeArrowheads="1"/>
            </p:cNvSpPr>
            <p:nvPr/>
          </p:nvSpPr>
          <p:spPr bwMode="auto">
            <a:xfrm>
              <a:off x="865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74" name="Rectangle 38"/>
            <p:cNvSpPr>
              <a:spLocks noChangeArrowheads="1"/>
            </p:cNvSpPr>
            <p:nvPr/>
          </p:nvSpPr>
          <p:spPr bwMode="auto">
            <a:xfrm>
              <a:off x="1174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75" name="Rectangle 39"/>
            <p:cNvSpPr>
              <a:spLocks noChangeArrowheads="1"/>
            </p:cNvSpPr>
            <p:nvPr/>
          </p:nvSpPr>
          <p:spPr bwMode="auto">
            <a:xfrm>
              <a:off x="1483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76" name="Rectangle 40"/>
            <p:cNvSpPr>
              <a:spLocks noChangeArrowheads="1"/>
            </p:cNvSpPr>
            <p:nvPr/>
          </p:nvSpPr>
          <p:spPr bwMode="auto">
            <a:xfrm>
              <a:off x="1792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77" name="Rectangle 41"/>
            <p:cNvSpPr>
              <a:spLocks noChangeArrowheads="1"/>
            </p:cNvSpPr>
            <p:nvPr/>
          </p:nvSpPr>
          <p:spPr bwMode="auto">
            <a:xfrm>
              <a:off x="2101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78" name="Rectangle 42"/>
            <p:cNvSpPr>
              <a:spLocks noChangeArrowheads="1"/>
            </p:cNvSpPr>
            <p:nvPr/>
          </p:nvSpPr>
          <p:spPr bwMode="auto">
            <a:xfrm>
              <a:off x="2410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79" name="Rectangle 43"/>
            <p:cNvSpPr>
              <a:spLocks noChangeArrowheads="1"/>
            </p:cNvSpPr>
            <p:nvPr/>
          </p:nvSpPr>
          <p:spPr bwMode="auto">
            <a:xfrm>
              <a:off x="246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80" name="Rectangle 44"/>
            <p:cNvSpPr>
              <a:spLocks noChangeArrowheads="1"/>
            </p:cNvSpPr>
            <p:nvPr/>
          </p:nvSpPr>
          <p:spPr bwMode="auto">
            <a:xfrm>
              <a:off x="556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81" name="Rectangle 45"/>
            <p:cNvSpPr>
              <a:spLocks noChangeArrowheads="1"/>
            </p:cNvSpPr>
            <p:nvPr/>
          </p:nvSpPr>
          <p:spPr bwMode="auto">
            <a:xfrm>
              <a:off x="865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82" name="Rectangle 46"/>
            <p:cNvSpPr>
              <a:spLocks noChangeArrowheads="1"/>
            </p:cNvSpPr>
            <p:nvPr/>
          </p:nvSpPr>
          <p:spPr bwMode="auto">
            <a:xfrm>
              <a:off x="1174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83" name="Rectangle 47"/>
            <p:cNvSpPr>
              <a:spLocks noChangeArrowheads="1"/>
            </p:cNvSpPr>
            <p:nvPr/>
          </p:nvSpPr>
          <p:spPr bwMode="auto">
            <a:xfrm>
              <a:off x="1483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84" name="Rectangle 48"/>
            <p:cNvSpPr>
              <a:spLocks noChangeArrowheads="1"/>
            </p:cNvSpPr>
            <p:nvPr/>
          </p:nvSpPr>
          <p:spPr bwMode="auto">
            <a:xfrm>
              <a:off x="1792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85" name="Rectangle 49"/>
            <p:cNvSpPr>
              <a:spLocks noChangeArrowheads="1"/>
            </p:cNvSpPr>
            <p:nvPr/>
          </p:nvSpPr>
          <p:spPr bwMode="auto">
            <a:xfrm>
              <a:off x="2101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86" name="Rectangle 50"/>
            <p:cNvSpPr>
              <a:spLocks noChangeArrowheads="1"/>
            </p:cNvSpPr>
            <p:nvPr/>
          </p:nvSpPr>
          <p:spPr bwMode="auto">
            <a:xfrm>
              <a:off x="2410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87" name="Rectangle 51"/>
            <p:cNvSpPr>
              <a:spLocks noChangeArrowheads="1"/>
            </p:cNvSpPr>
            <p:nvPr/>
          </p:nvSpPr>
          <p:spPr bwMode="auto">
            <a:xfrm>
              <a:off x="246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88" name="Rectangle 52"/>
            <p:cNvSpPr>
              <a:spLocks noChangeArrowheads="1"/>
            </p:cNvSpPr>
            <p:nvPr/>
          </p:nvSpPr>
          <p:spPr bwMode="auto">
            <a:xfrm>
              <a:off x="556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89" name="Rectangle 53"/>
            <p:cNvSpPr>
              <a:spLocks noChangeArrowheads="1"/>
            </p:cNvSpPr>
            <p:nvPr/>
          </p:nvSpPr>
          <p:spPr bwMode="auto">
            <a:xfrm>
              <a:off x="865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90" name="Rectangle 54"/>
            <p:cNvSpPr>
              <a:spLocks noChangeArrowheads="1"/>
            </p:cNvSpPr>
            <p:nvPr/>
          </p:nvSpPr>
          <p:spPr bwMode="auto">
            <a:xfrm>
              <a:off x="1174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91" name="Rectangle 55"/>
            <p:cNvSpPr>
              <a:spLocks noChangeArrowheads="1"/>
            </p:cNvSpPr>
            <p:nvPr/>
          </p:nvSpPr>
          <p:spPr bwMode="auto">
            <a:xfrm>
              <a:off x="1483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92" name="Rectangle 56"/>
            <p:cNvSpPr>
              <a:spLocks noChangeArrowheads="1"/>
            </p:cNvSpPr>
            <p:nvPr/>
          </p:nvSpPr>
          <p:spPr bwMode="auto">
            <a:xfrm>
              <a:off x="1792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93" name="Rectangle 57"/>
            <p:cNvSpPr>
              <a:spLocks noChangeArrowheads="1"/>
            </p:cNvSpPr>
            <p:nvPr/>
          </p:nvSpPr>
          <p:spPr bwMode="auto">
            <a:xfrm>
              <a:off x="2101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94" name="Rectangle 58"/>
            <p:cNvSpPr>
              <a:spLocks noChangeArrowheads="1"/>
            </p:cNvSpPr>
            <p:nvPr/>
          </p:nvSpPr>
          <p:spPr bwMode="auto">
            <a:xfrm>
              <a:off x="2410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95" name="Rectangle 59"/>
            <p:cNvSpPr>
              <a:spLocks noChangeArrowheads="1"/>
            </p:cNvSpPr>
            <p:nvPr/>
          </p:nvSpPr>
          <p:spPr bwMode="auto">
            <a:xfrm>
              <a:off x="24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96" name="Rectangle 60"/>
            <p:cNvSpPr>
              <a:spLocks noChangeArrowheads="1"/>
            </p:cNvSpPr>
            <p:nvPr/>
          </p:nvSpPr>
          <p:spPr bwMode="auto">
            <a:xfrm>
              <a:off x="55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97" name="Rectangle 61"/>
            <p:cNvSpPr>
              <a:spLocks noChangeArrowheads="1"/>
            </p:cNvSpPr>
            <p:nvPr/>
          </p:nvSpPr>
          <p:spPr bwMode="auto">
            <a:xfrm>
              <a:off x="865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98" name="Rectangle 62"/>
            <p:cNvSpPr>
              <a:spLocks noChangeArrowheads="1"/>
            </p:cNvSpPr>
            <p:nvPr/>
          </p:nvSpPr>
          <p:spPr bwMode="auto">
            <a:xfrm>
              <a:off x="1174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199" name="Rectangle 63"/>
            <p:cNvSpPr>
              <a:spLocks noChangeArrowheads="1"/>
            </p:cNvSpPr>
            <p:nvPr/>
          </p:nvSpPr>
          <p:spPr bwMode="auto">
            <a:xfrm>
              <a:off x="1483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00" name="Rectangle 64"/>
            <p:cNvSpPr>
              <a:spLocks noChangeArrowheads="1"/>
            </p:cNvSpPr>
            <p:nvPr/>
          </p:nvSpPr>
          <p:spPr bwMode="auto">
            <a:xfrm>
              <a:off x="1792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01" name="Rectangle 65"/>
            <p:cNvSpPr>
              <a:spLocks noChangeArrowheads="1"/>
            </p:cNvSpPr>
            <p:nvPr/>
          </p:nvSpPr>
          <p:spPr bwMode="auto">
            <a:xfrm>
              <a:off x="2101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02" name="Rectangle 66"/>
            <p:cNvSpPr>
              <a:spLocks noChangeArrowheads="1"/>
            </p:cNvSpPr>
            <p:nvPr/>
          </p:nvSpPr>
          <p:spPr bwMode="auto">
            <a:xfrm>
              <a:off x="2410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91203" name="Text Box 67"/>
          <p:cNvSpPr txBox="1">
            <a:spLocks noChangeArrowheads="1"/>
          </p:cNvSpPr>
          <p:nvPr/>
        </p:nvSpPr>
        <p:spPr bwMode="auto">
          <a:xfrm>
            <a:off x="5043489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latin typeface="Arial" panose="020B0604020202020204" pitchFamily="34" charset="0"/>
              </a:rPr>
              <a:t>Structuring Element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grpSp>
        <p:nvGrpSpPr>
          <p:cNvPr id="91204" name="Group 68"/>
          <p:cNvGrpSpPr/>
          <p:nvPr/>
        </p:nvGrpSpPr>
        <p:grpSpPr bwMode="auto">
          <a:xfrm>
            <a:off x="3978275" y="5703889"/>
            <a:ext cx="1081088" cy="1068387"/>
            <a:chOff x="1339" y="3268"/>
            <a:chExt cx="932" cy="921"/>
          </a:xfrm>
        </p:grpSpPr>
        <p:sp>
          <p:nvSpPr>
            <p:cNvPr id="91205" name="Rectangle 6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06" name="Rectangle 7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07" name="Rectangle 7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08" name="Rectangle 7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09" name="Rectangle 7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10" name="Rectangle 7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11" name="Rectangle 7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12" name="Rectangle 7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13" name="Rectangle 7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91214" name="Group 144"/>
          <p:cNvGrpSpPr/>
          <p:nvPr/>
        </p:nvGrpSpPr>
        <p:grpSpPr bwMode="auto">
          <a:xfrm>
            <a:off x="6529389" y="1563689"/>
            <a:ext cx="3927475" cy="3900487"/>
            <a:chOff x="3025" y="994"/>
            <a:chExt cx="2474" cy="2457"/>
          </a:xfrm>
        </p:grpSpPr>
        <p:sp>
          <p:nvSpPr>
            <p:cNvPr id="91215" name="Rectangle 78"/>
            <p:cNvSpPr>
              <a:spLocks noChangeArrowheads="1"/>
            </p:cNvSpPr>
            <p:nvPr/>
          </p:nvSpPr>
          <p:spPr bwMode="auto">
            <a:xfrm>
              <a:off x="302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16" name="Rectangle 79"/>
            <p:cNvSpPr>
              <a:spLocks noChangeArrowheads="1"/>
            </p:cNvSpPr>
            <p:nvPr/>
          </p:nvSpPr>
          <p:spPr bwMode="auto">
            <a:xfrm>
              <a:off x="333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17" name="Rectangle 80"/>
            <p:cNvSpPr>
              <a:spLocks noChangeArrowheads="1"/>
            </p:cNvSpPr>
            <p:nvPr/>
          </p:nvSpPr>
          <p:spPr bwMode="auto">
            <a:xfrm>
              <a:off x="3644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18" name="Rectangle 81"/>
            <p:cNvSpPr>
              <a:spLocks noChangeArrowheads="1"/>
            </p:cNvSpPr>
            <p:nvPr/>
          </p:nvSpPr>
          <p:spPr bwMode="auto">
            <a:xfrm>
              <a:off x="3953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19" name="Rectangle 82"/>
            <p:cNvSpPr>
              <a:spLocks noChangeArrowheads="1"/>
            </p:cNvSpPr>
            <p:nvPr/>
          </p:nvSpPr>
          <p:spPr bwMode="auto">
            <a:xfrm>
              <a:off x="4262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20" name="Rectangle 83"/>
            <p:cNvSpPr>
              <a:spLocks noChangeArrowheads="1"/>
            </p:cNvSpPr>
            <p:nvPr/>
          </p:nvSpPr>
          <p:spPr bwMode="auto">
            <a:xfrm>
              <a:off x="4571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21" name="Rectangle 84"/>
            <p:cNvSpPr>
              <a:spLocks noChangeArrowheads="1"/>
            </p:cNvSpPr>
            <p:nvPr/>
          </p:nvSpPr>
          <p:spPr bwMode="auto">
            <a:xfrm>
              <a:off x="4880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22" name="Rectangle 85"/>
            <p:cNvSpPr>
              <a:spLocks noChangeArrowheads="1"/>
            </p:cNvSpPr>
            <p:nvPr/>
          </p:nvSpPr>
          <p:spPr bwMode="auto">
            <a:xfrm>
              <a:off x="5189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23" name="Rectangle 86"/>
            <p:cNvSpPr>
              <a:spLocks noChangeArrowheads="1"/>
            </p:cNvSpPr>
            <p:nvPr/>
          </p:nvSpPr>
          <p:spPr bwMode="auto">
            <a:xfrm>
              <a:off x="3025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24" name="Rectangle 87"/>
            <p:cNvSpPr>
              <a:spLocks noChangeArrowheads="1"/>
            </p:cNvSpPr>
            <p:nvPr/>
          </p:nvSpPr>
          <p:spPr bwMode="auto">
            <a:xfrm>
              <a:off x="3335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25" name="Rectangle 88"/>
            <p:cNvSpPr>
              <a:spLocks noChangeArrowheads="1"/>
            </p:cNvSpPr>
            <p:nvPr/>
          </p:nvSpPr>
          <p:spPr bwMode="auto">
            <a:xfrm>
              <a:off x="3644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26" name="Rectangle 89"/>
            <p:cNvSpPr>
              <a:spLocks noChangeArrowheads="1"/>
            </p:cNvSpPr>
            <p:nvPr/>
          </p:nvSpPr>
          <p:spPr bwMode="auto">
            <a:xfrm>
              <a:off x="3953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27" name="Rectangle 90"/>
            <p:cNvSpPr>
              <a:spLocks noChangeArrowheads="1"/>
            </p:cNvSpPr>
            <p:nvPr/>
          </p:nvSpPr>
          <p:spPr bwMode="auto">
            <a:xfrm>
              <a:off x="4262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28" name="Rectangle 91"/>
            <p:cNvSpPr>
              <a:spLocks noChangeArrowheads="1"/>
            </p:cNvSpPr>
            <p:nvPr/>
          </p:nvSpPr>
          <p:spPr bwMode="auto">
            <a:xfrm>
              <a:off x="4571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29" name="Rectangle 92"/>
            <p:cNvSpPr>
              <a:spLocks noChangeArrowheads="1"/>
            </p:cNvSpPr>
            <p:nvPr/>
          </p:nvSpPr>
          <p:spPr bwMode="auto">
            <a:xfrm>
              <a:off x="4880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30" name="Rectangle 93"/>
            <p:cNvSpPr>
              <a:spLocks noChangeArrowheads="1"/>
            </p:cNvSpPr>
            <p:nvPr/>
          </p:nvSpPr>
          <p:spPr bwMode="auto">
            <a:xfrm>
              <a:off x="5189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31" name="Rectangle 94"/>
            <p:cNvSpPr>
              <a:spLocks noChangeArrowheads="1"/>
            </p:cNvSpPr>
            <p:nvPr/>
          </p:nvSpPr>
          <p:spPr bwMode="auto">
            <a:xfrm>
              <a:off x="3025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32" name="Rectangle 95"/>
            <p:cNvSpPr>
              <a:spLocks noChangeArrowheads="1"/>
            </p:cNvSpPr>
            <p:nvPr/>
          </p:nvSpPr>
          <p:spPr bwMode="auto">
            <a:xfrm>
              <a:off x="3335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33" name="Rectangle 96"/>
            <p:cNvSpPr>
              <a:spLocks noChangeArrowheads="1"/>
            </p:cNvSpPr>
            <p:nvPr/>
          </p:nvSpPr>
          <p:spPr bwMode="auto">
            <a:xfrm>
              <a:off x="3644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34" name="Rectangle 97"/>
            <p:cNvSpPr>
              <a:spLocks noChangeArrowheads="1"/>
            </p:cNvSpPr>
            <p:nvPr/>
          </p:nvSpPr>
          <p:spPr bwMode="auto">
            <a:xfrm>
              <a:off x="3953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35" name="Rectangle 98"/>
            <p:cNvSpPr>
              <a:spLocks noChangeArrowheads="1"/>
            </p:cNvSpPr>
            <p:nvPr/>
          </p:nvSpPr>
          <p:spPr bwMode="auto">
            <a:xfrm>
              <a:off x="4262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36" name="Rectangle 99"/>
            <p:cNvSpPr>
              <a:spLocks noChangeArrowheads="1"/>
            </p:cNvSpPr>
            <p:nvPr/>
          </p:nvSpPr>
          <p:spPr bwMode="auto">
            <a:xfrm>
              <a:off x="4571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37" name="Rectangle 100"/>
            <p:cNvSpPr>
              <a:spLocks noChangeArrowheads="1"/>
            </p:cNvSpPr>
            <p:nvPr/>
          </p:nvSpPr>
          <p:spPr bwMode="auto">
            <a:xfrm>
              <a:off x="4880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38" name="Rectangle 101"/>
            <p:cNvSpPr>
              <a:spLocks noChangeArrowheads="1"/>
            </p:cNvSpPr>
            <p:nvPr/>
          </p:nvSpPr>
          <p:spPr bwMode="auto">
            <a:xfrm>
              <a:off x="5189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39" name="Rectangle 102"/>
            <p:cNvSpPr>
              <a:spLocks noChangeArrowheads="1"/>
            </p:cNvSpPr>
            <p:nvPr/>
          </p:nvSpPr>
          <p:spPr bwMode="auto">
            <a:xfrm>
              <a:off x="3025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40" name="Rectangle 103"/>
            <p:cNvSpPr>
              <a:spLocks noChangeArrowheads="1"/>
            </p:cNvSpPr>
            <p:nvPr/>
          </p:nvSpPr>
          <p:spPr bwMode="auto">
            <a:xfrm>
              <a:off x="3335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41" name="Rectangle 104"/>
            <p:cNvSpPr>
              <a:spLocks noChangeArrowheads="1"/>
            </p:cNvSpPr>
            <p:nvPr/>
          </p:nvSpPr>
          <p:spPr bwMode="auto">
            <a:xfrm>
              <a:off x="3644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42" name="Rectangle 105"/>
            <p:cNvSpPr>
              <a:spLocks noChangeArrowheads="1"/>
            </p:cNvSpPr>
            <p:nvPr/>
          </p:nvSpPr>
          <p:spPr bwMode="auto">
            <a:xfrm>
              <a:off x="3953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43" name="Rectangle 106"/>
            <p:cNvSpPr>
              <a:spLocks noChangeArrowheads="1"/>
            </p:cNvSpPr>
            <p:nvPr/>
          </p:nvSpPr>
          <p:spPr bwMode="auto">
            <a:xfrm>
              <a:off x="4262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44" name="Rectangle 107"/>
            <p:cNvSpPr>
              <a:spLocks noChangeArrowheads="1"/>
            </p:cNvSpPr>
            <p:nvPr/>
          </p:nvSpPr>
          <p:spPr bwMode="auto">
            <a:xfrm>
              <a:off x="4571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45" name="Rectangle 108"/>
            <p:cNvSpPr>
              <a:spLocks noChangeArrowheads="1"/>
            </p:cNvSpPr>
            <p:nvPr/>
          </p:nvSpPr>
          <p:spPr bwMode="auto">
            <a:xfrm>
              <a:off x="4880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46" name="Rectangle 109"/>
            <p:cNvSpPr>
              <a:spLocks noChangeArrowheads="1"/>
            </p:cNvSpPr>
            <p:nvPr/>
          </p:nvSpPr>
          <p:spPr bwMode="auto">
            <a:xfrm>
              <a:off x="5189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47" name="Rectangle 110"/>
            <p:cNvSpPr>
              <a:spLocks noChangeArrowheads="1"/>
            </p:cNvSpPr>
            <p:nvPr/>
          </p:nvSpPr>
          <p:spPr bwMode="auto">
            <a:xfrm>
              <a:off x="3025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48" name="Rectangle 111"/>
            <p:cNvSpPr>
              <a:spLocks noChangeArrowheads="1"/>
            </p:cNvSpPr>
            <p:nvPr/>
          </p:nvSpPr>
          <p:spPr bwMode="auto">
            <a:xfrm>
              <a:off x="3335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49" name="Rectangle 112"/>
            <p:cNvSpPr>
              <a:spLocks noChangeArrowheads="1"/>
            </p:cNvSpPr>
            <p:nvPr/>
          </p:nvSpPr>
          <p:spPr bwMode="auto">
            <a:xfrm>
              <a:off x="3644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50" name="Rectangle 113"/>
            <p:cNvSpPr>
              <a:spLocks noChangeArrowheads="1"/>
            </p:cNvSpPr>
            <p:nvPr/>
          </p:nvSpPr>
          <p:spPr bwMode="auto">
            <a:xfrm>
              <a:off x="3953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51" name="Rectangle 114"/>
            <p:cNvSpPr>
              <a:spLocks noChangeArrowheads="1"/>
            </p:cNvSpPr>
            <p:nvPr/>
          </p:nvSpPr>
          <p:spPr bwMode="auto">
            <a:xfrm>
              <a:off x="4262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52" name="Rectangle 115"/>
            <p:cNvSpPr>
              <a:spLocks noChangeArrowheads="1"/>
            </p:cNvSpPr>
            <p:nvPr/>
          </p:nvSpPr>
          <p:spPr bwMode="auto">
            <a:xfrm>
              <a:off x="4571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53" name="Rectangle 116"/>
            <p:cNvSpPr>
              <a:spLocks noChangeArrowheads="1"/>
            </p:cNvSpPr>
            <p:nvPr/>
          </p:nvSpPr>
          <p:spPr bwMode="auto">
            <a:xfrm>
              <a:off x="4880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54" name="Rectangle 117"/>
            <p:cNvSpPr>
              <a:spLocks noChangeArrowheads="1"/>
            </p:cNvSpPr>
            <p:nvPr/>
          </p:nvSpPr>
          <p:spPr bwMode="auto">
            <a:xfrm>
              <a:off x="5189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55" name="Rectangle 118"/>
            <p:cNvSpPr>
              <a:spLocks noChangeArrowheads="1"/>
            </p:cNvSpPr>
            <p:nvPr/>
          </p:nvSpPr>
          <p:spPr bwMode="auto">
            <a:xfrm>
              <a:off x="3025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56" name="Rectangle 119"/>
            <p:cNvSpPr>
              <a:spLocks noChangeArrowheads="1"/>
            </p:cNvSpPr>
            <p:nvPr/>
          </p:nvSpPr>
          <p:spPr bwMode="auto">
            <a:xfrm>
              <a:off x="3335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57" name="Rectangle 120"/>
            <p:cNvSpPr>
              <a:spLocks noChangeArrowheads="1"/>
            </p:cNvSpPr>
            <p:nvPr/>
          </p:nvSpPr>
          <p:spPr bwMode="auto">
            <a:xfrm>
              <a:off x="3644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58" name="Rectangle 121"/>
            <p:cNvSpPr>
              <a:spLocks noChangeArrowheads="1"/>
            </p:cNvSpPr>
            <p:nvPr/>
          </p:nvSpPr>
          <p:spPr bwMode="auto">
            <a:xfrm>
              <a:off x="3953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59" name="Rectangle 122"/>
            <p:cNvSpPr>
              <a:spLocks noChangeArrowheads="1"/>
            </p:cNvSpPr>
            <p:nvPr/>
          </p:nvSpPr>
          <p:spPr bwMode="auto">
            <a:xfrm>
              <a:off x="4262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60" name="Rectangle 123"/>
            <p:cNvSpPr>
              <a:spLocks noChangeArrowheads="1"/>
            </p:cNvSpPr>
            <p:nvPr/>
          </p:nvSpPr>
          <p:spPr bwMode="auto">
            <a:xfrm>
              <a:off x="4571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61" name="Rectangle 124"/>
            <p:cNvSpPr>
              <a:spLocks noChangeArrowheads="1"/>
            </p:cNvSpPr>
            <p:nvPr/>
          </p:nvSpPr>
          <p:spPr bwMode="auto">
            <a:xfrm>
              <a:off x="4880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62" name="Rectangle 125"/>
            <p:cNvSpPr>
              <a:spLocks noChangeArrowheads="1"/>
            </p:cNvSpPr>
            <p:nvPr/>
          </p:nvSpPr>
          <p:spPr bwMode="auto">
            <a:xfrm>
              <a:off x="5189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63" name="Rectangle 126"/>
            <p:cNvSpPr>
              <a:spLocks noChangeArrowheads="1"/>
            </p:cNvSpPr>
            <p:nvPr/>
          </p:nvSpPr>
          <p:spPr bwMode="auto">
            <a:xfrm>
              <a:off x="3025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64" name="Rectangle 127"/>
            <p:cNvSpPr>
              <a:spLocks noChangeArrowheads="1"/>
            </p:cNvSpPr>
            <p:nvPr/>
          </p:nvSpPr>
          <p:spPr bwMode="auto">
            <a:xfrm>
              <a:off x="3335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65" name="Rectangle 128"/>
            <p:cNvSpPr>
              <a:spLocks noChangeArrowheads="1"/>
            </p:cNvSpPr>
            <p:nvPr/>
          </p:nvSpPr>
          <p:spPr bwMode="auto">
            <a:xfrm>
              <a:off x="3644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66" name="Rectangle 129"/>
            <p:cNvSpPr>
              <a:spLocks noChangeArrowheads="1"/>
            </p:cNvSpPr>
            <p:nvPr/>
          </p:nvSpPr>
          <p:spPr bwMode="auto">
            <a:xfrm>
              <a:off x="3953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67" name="Rectangle 130"/>
            <p:cNvSpPr>
              <a:spLocks noChangeArrowheads="1"/>
            </p:cNvSpPr>
            <p:nvPr/>
          </p:nvSpPr>
          <p:spPr bwMode="auto">
            <a:xfrm>
              <a:off x="4262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68" name="Rectangle 131"/>
            <p:cNvSpPr>
              <a:spLocks noChangeArrowheads="1"/>
            </p:cNvSpPr>
            <p:nvPr/>
          </p:nvSpPr>
          <p:spPr bwMode="auto">
            <a:xfrm>
              <a:off x="4571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69" name="Rectangle 132"/>
            <p:cNvSpPr>
              <a:spLocks noChangeArrowheads="1"/>
            </p:cNvSpPr>
            <p:nvPr/>
          </p:nvSpPr>
          <p:spPr bwMode="auto">
            <a:xfrm>
              <a:off x="4880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70" name="Rectangle 133"/>
            <p:cNvSpPr>
              <a:spLocks noChangeArrowheads="1"/>
            </p:cNvSpPr>
            <p:nvPr/>
          </p:nvSpPr>
          <p:spPr bwMode="auto">
            <a:xfrm>
              <a:off x="5189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71" name="Rectangle 134"/>
            <p:cNvSpPr>
              <a:spLocks noChangeArrowheads="1"/>
            </p:cNvSpPr>
            <p:nvPr/>
          </p:nvSpPr>
          <p:spPr bwMode="auto">
            <a:xfrm>
              <a:off x="302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72" name="Rectangle 135"/>
            <p:cNvSpPr>
              <a:spLocks noChangeArrowheads="1"/>
            </p:cNvSpPr>
            <p:nvPr/>
          </p:nvSpPr>
          <p:spPr bwMode="auto">
            <a:xfrm>
              <a:off x="333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73" name="Rectangle 136"/>
            <p:cNvSpPr>
              <a:spLocks noChangeArrowheads="1"/>
            </p:cNvSpPr>
            <p:nvPr/>
          </p:nvSpPr>
          <p:spPr bwMode="auto">
            <a:xfrm>
              <a:off x="3644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74" name="Rectangle 137"/>
            <p:cNvSpPr>
              <a:spLocks noChangeArrowheads="1"/>
            </p:cNvSpPr>
            <p:nvPr/>
          </p:nvSpPr>
          <p:spPr bwMode="auto">
            <a:xfrm>
              <a:off x="3953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75" name="Rectangle 138"/>
            <p:cNvSpPr>
              <a:spLocks noChangeArrowheads="1"/>
            </p:cNvSpPr>
            <p:nvPr/>
          </p:nvSpPr>
          <p:spPr bwMode="auto">
            <a:xfrm>
              <a:off x="4262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76" name="Rectangle 139"/>
            <p:cNvSpPr>
              <a:spLocks noChangeArrowheads="1"/>
            </p:cNvSpPr>
            <p:nvPr/>
          </p:nvSpPr>
          <p:spPr bwMode="auto">
            <a:xfrm>
              <a:off x="4571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77" name="Rectangle 140"/>
            <p:cNvSpPr>
              <a:spLocks noChangeArrowheads="1"/>
            </p:cNvSpPr>
            <p:nvPr/>
          </p:nvSpPr>
          <p:spPr bwMode="auto">
            <a:xfrm>
              <a:off x="4880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91278" name="Rectangle 141"/>
            <p:cNvSpPr>
              <a:spLocks noChangeArrowheads="1"/>
            </p:cNvSpPr>
            <p:nvPr/>
          </p:nvSpPr>
          <p:spPr bwMode="auto">
            <a:xfrm>
              <a:off x="5189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91279" name="Text Box 142"/>
          <p:cNvSpPr txBox="1">
            <a:spLocks noChangeArrowheads="1"/>
          </p:cNvSpPr>
          <p:nvPr/>
        </p:nvSpPr>
        <p:spPr bwMode="auto">
          <a:xfrm>
            <a:off x="3046413" y="1233488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1800">
                <a:latin typeface="Arial" panose="020B0604020202020204" pitchFamily="34" charset="0"/>
              </a:rPr>
              <a:t>Original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91280" name="Text Box 145"/>
          <p:cNvSpPr txBox="1">
            <a:spLocks noChangeArrowheads="1"/>
          </p:cNvSpPr>
          <p:nvPr/>
        </p:nvSpPr>
        <p:spPr bwMode="auto">
          <a:xfrm>
            <a:off x="7313613" y="1230313"/>
            <a:ext cx="196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IE" altLang="zh-CN" sz="1800">
                <a:latin typeface="Arial" panose="020B0604020202020204" pitchFamily="34" charset="0"/>
              </a:rPr>
              <a:t>Processed Image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91281" name="Line 146"/>
          <p:cNvSpPr>
            <a:spLocks noChangeShapeType="1"/>
          </p:cNvSpPr>
          <p:nvPr/>
        </p:nvSpPr>
        <p:spPr bwMode="auto">
          <a:xfrm>
            <a:off x="5718176" y="3787775"/>
            <a:ext cx="741363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282" name="Text Box 147"/>
          <p:cNvSpPr txBox="1">
            <a:spLocks noChangeArrowheads="1"/>
          </p:cNvSpPr>
          <p:nvPr/>
        </p:nvSpPr>
        <p:spPr bwMode="auto">
          <a:xfrm>
            <a:off x="5626100" y="3332163"/>
            <a:ext cx="895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>
                <a:latin typeface="Arial" panose="020B0604020202020204" pitchFamily="34" charset="0"/>
              </a:rPr>
              <a:t>closing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Closing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60" y="1684943"/>
            <a:ext cx="7269219" cy="41944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68" y="2889630"/>
            <a:ext cx="4140992" cy="179340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Closing Example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54</a:t>
            </a:fld>
            <a:endParaRPr lang="en-US" dirty="0"/>
          </a:p>
        </p:txBody>
      </p:sp>
      <p:graphicFrame>
        <p:nvGraphicFramePr>
          <p:cNvPr id="95234" name="Object 3"/>
          <p:cNvGraphicFramePr>
            <a:graphicFrameLocks noChangeAspect="1"/>
          </p:cNvGraphicFramePr>
          <p:nvPr/>
        </p:nvGraphicFramePr>
        <p:xfrm>
          <a:off x="3783014" y="1366838"/>
          <a:ext cx="459898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323715" imgH="2503805" progId="CorelPhotoPaint.Image.11">
                  <p:embed/>
                </p:oleObj>
              </mc:Choice>
              <mc:Fallback>
                <p:oleObj r:id="rId2" imgW="4323715" imgH="2503805" progId="CorelPhotoPaint.Image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3783014" y="1366838"/>
                        <a:ext cx="4598987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4"/>
          <p:cNvGraphicFramePr>
            <a:graphicFrameLocks noChangeAspect="1"/>
          </p:cNvGraphicFramePr>
          <p:nvPr/>
        </p:nvGraphicFramePr>
        <p:xfrm>
          <a:off x="3783013" y="4144964"/>
          <a:ext cx="4576762" cy="25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323715" imgH="2503805" progId="CorelPhotoPaint.Image.11">
                  <p:embed/>
                </p:oleObj>
              </mc:Choice>
              <mc:Fallback>
                <p:oleObj r:id="rId2" imgW="4323715" imgH="2503805" progId="CorelPhotoPaint.Image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" t="51443" r="50221" b="1140"/>
                      <a:stretch>
                        <a:fillRect/>
                      </a:stretch>
                    </p:blipFill>
                    <p:spPr bwMode="auto">
                      <a:xfrm>
                        <a:off x="3783013" y="4144964"/>
                        <a:ext cx="4576762" cy="257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6" name="Text Box 5"/>
          <p:cNvSpPr txBox="1">
            <a:spLocks noChangeArrowheads="1"/>
          </p:cNvSpPr>
          <p:nvPr/>
        </p:nvSpPr>
        <p:spPr bwMode="auto">
          <a:xfrm>
            <a:off x="2425700" y="2263776"/>
            <a:ext cx="1379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IE" altLang="zh-CN">
                <a:latin typeface="Arial" panose="020B0604020202020204" pitchFamily="34" charset="0"/>
              </a:rPr>
              <a:t>Original Image</a:t>
            </a:r>
          </a:p>
        </p:txBody>
      </p:sp>
      <p:sp>
        <p:nvSpPr>
          <p:cNvPr id="95237" name="Text Box 6"/>
          <p:cNvSpPr txBox="1">
            <a:spLocks noChangeArrowheads="1"/>
          </p:cNvSpPr>
          <p:nvPr/>
        </p:nvSpPr>
        <p:spPr bwMode="auto">
          <a:xfrm>
            <a:off x="2425700" y="4833939"/>
            <a:ext cx="1379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IE" altLang="zh-CN">
                <a:latin typeface="Arial" panose="020B0604020202020204" pitchFamily="34" charset="0"/>
              </a:rPr>
              <a:t>Image After Closing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 of Opening and Closing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006" y="1236344"/>
            <a:ext cx="11004685" cy="5185238"/>
          </a:xfrm>
        </p:spPr>
        <p:txBody>
          <a:bodyPr>
            <a:normAutofit/>
          </a:bodyPr>
          <a:lstStyle/>
          <a:p>
            <a:pPr lv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Opening </a:t>
            </a:r>
          </a:p>
          <a:p>
            <a:pPr lv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IE" altLang="zh-CN" sz="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ebdings" panose="05030102010509060703" pitchFamily="18" charset="2"/>
              </a:rPr>
              <a:t>○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is a subset of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</a:p>
          <a:p>
            <a:pPr lv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-If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is a subset of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then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IE" altLang="zh-CN" sz="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ebdings" panose="05030102010509060703" pitchFamily="18" charset="2"/>
              </a:rPr>
              <a:t>○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is a subset of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IE" altLang="zh-CN" sz="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ebdings" panose="05030102010509060703" pitchFamily="18" charset="2"/>
              </a:rPr>
              <a:t>○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</a:p>
          <a:p>
            <a:pPr lv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-(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○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○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○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</a:p>
          <a:p>
            <a:pPr lv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Closing</a:t>
            </a:r>
          </a:p>
          <a:p>
            <a:pPr lv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-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is a subset of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en-IE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ebdings" panose="05030102010509060703" pitchFamily="18" charset="2"/>
              </a:rPr>
              <a:t>•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</a:p>
          <a:p>
            <a:pPr lv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-If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is a subset of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then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en-IE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ebdings" panose="05030102010509060703" pitchFamily="18" charset="2"/>
              </a:rPr>
              <a:t>•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is a subset of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en-IE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ebdings" panose="05030102010509060703" pitchFamily="18" charset="2"/>
              </a:rPr>
              <a:t>•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</a:p>
          <a:p>
            <a:pPr lv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-(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en-IE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ebdings" panose="05030102010509060703" pitchFamily="18" charset="2"/>
              </a:rPr>
              <a:t>•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 </a:t>
            </a:r>
            <a:r>
              <a:rPr lang="en-IE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ebdings" panose="05030102010509060703" pitchFamily="18" charset="2"/>
              </a:rPr>
              <a:t>•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en-IE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ebdings" panose="05030102010509060703" pitchFamily="18" charset="2"/>
              </a:rPr>
              <a:t>•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Opening &amp; Closing</a:t>
            </a:r>
            <a:endParaRPr lang="zh-CN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550006" y="1365653"/>
            <a:ext cx="7409429" cy="477837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defRPr/>
            </a:pPr>
            <a:r>
              <a:rPr lang="en-US" altLang="zh-CN" dirty="0">
                <a:ea typeface="宋体" panose="02010600030101010101" pitchFamily="2" charset="-122"/>
              </a:rPr>
              <a:t>In essence, dilation expands an image and erosion shrinks it.</a:t>
            </a:r>
          </a:p>
          <a:p>
            <a:pPr lvl="4" eaLnBrk="1" hangingPunct="1">
              <a:lnSpc>
                <a:spcPct val="120000"/>
              </a:lnSpc>
              <a:defRPr/>
            </a:pPr>
            <a:endParaRPr lang="en-US" altLang="zh-CN" sz="1600" dirty="0">
              <a:ea typeface="宋体" panose="02010600030101010101" pitchFamily="2" charset="-122"/>
              <a:cs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dirty="0">
                <a:ea typeface="宋体" panose="02010600030101010101" pitchFamily="2" charset="-122"/>
              </a:rPr>
              <a:t>Opening:</a:t>
            </a:r>
          </a:p>
          <a:p>
            <a:pPr marL="742950" lvl="1" eaLnBrk="1" hangingPunct="1">
              <a:lnSpc>
                <a:spcPct val="120000"/>
              </a:lnSpc>
              <a:defRPr/>
            </a:pPr>
            <a:r>
              <a:rPr lang="en-US" altLang="zh-CN" sz="2000" dirty="0">
                <a:ea typeface="宋体" panose="02010600030101010101" pitchFamily="2" charset="-122"/>
                <a:cs typeface="+mn-ea"/>
              </a:rPr>
              <a:t>generally smoothes the contour of an image, breaks thin connections, eliminates protrusions.</a:t>
            </a:r>
          </a:p>
          <a:p>
            <a:pPr lvl="4" eaLnBrk="1" hangingPunct="1">
              <a:lnSpc>
                <a:spcPct val="120000"/>
              </a:lnSpc>
              <a:defRPr/>
            </a:pPr>
            <a:endParaRPr lang="en-US" altLang="zh-CN" sz="1600" dirty="0">
              <a:ea typeface="宋体" panose="02010600030101010101" pitchFamily="2" charset="-122"/>
              <a:cs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dirty="0">
                <a:ea typeface="宋体" panose="02010600030101010101" pitchFamily="2" charset="-122"/>
              </a:rPr>
              <a:t>Closing:</a:t>
            </a:r>
          </a:p>
          <a:p>
            <a:pPr marL="742950" lvl="1" eaLnBrk="1" hangingPunct="1">
              <a:lnSpc>
                <a:spcPct val="120000"/>
              </a:lnSpc>
              <a:defRPr/>
            </a:pPr>
            <a:r>
              <a:rPr lang="en-US" altLang="zh-CN" sz="2000" dirty="0">
                <a:ea typeface="宋体" panose="02010600030101010101" pitchFamily="2" charset="-122"/>
                <a:cs typeface="+mn-ea"/>
              </a:rPr>
              <a:t>smoothes sections of contours, but it generally fuses breaks, holes, gaps, etc.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56</a:t>
            </a:fld>
            <a:endParaRPr lang="en-US" dirty="0"/>
          </a:p>
        </p:txBody>
      </p:sp>
      <p:pic>
        <p:nvPicPr>
          <p:cNvPr id="97283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1" t="-2" r="28178" b="74831"/>
          <a:stretch>
            <a:fillRect/>
          </a:stretch>
        </p:blipFill>
        <p:spPr bwMode="auto">
          <a:xfrm>
            <a:off x="8275061" y="1236344"/>
            <a:ext cx="329565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0" t="67435" r="4913"/>
          <a:stretch>
            <a:fillRect/>
          </a:stretch>
        </p:blipFill>
        <p:spPr bwMode="auto">
          <a:xfrm>
            <a:off x="8275061" y="2855595"/>
            <a:ext cx="2849562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9" t="60727"/>
          <a:stretch>
            <a:fillRect/>
          </a:stretch>
        </p:blipFill>
        <p:spPr bwMode="auto">
          <a:xfrm>
            <a:off x="8275061" y="4838381"/>
            <a:ext cx="32956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Morphological Processing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57</a:t>
            </a:fld>
            <a:endParaRPr lang="en-US" dirty="0"/>
          </a:p>
        </p:txBody>
      </p:sp>
      <p:sp>
        <p:nvSpPr>
          <p:cNvPr id="98307" name="Text Box 10"/>
          <p:cNvSpPr txBox="1">
            <a:spLocks noChangeArrowheads="1"/>
          </p:cNvSpPr>
          <p:nvPr/>
        </p:nvSpPr>
        <p:spPr bwMode="auto">
          <a:xfrm>
            <a:off x="9272452" y="2407285"/>
            <a:ext cx="2239962" cy="463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US" altLang="zh-CN" dirty="0" err="1">
                <a:solidFill>
                  <a:srgbClr val="FF0000"/>
                </a:solidFill>
              </a:rPr>
              <a:t>Openandclose.m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48856" y="1182255"/>
            <a:ext cx="7723596" cy="55392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1741488"/>
            <a:ext cx="8521700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Morphological Processing Example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58</a:t>
            </a:fld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4"/>
          <p:cNvSpPr>
            <a:spLocks noChangeArrowheads="1"/>
          </p:cNvSpPr>
          <p:nvPr/>
        </p:nvSpPr>
        <p:spPr bwMode="auto">
          <a:xfrm>
            <a:off x="550718" y="1327151"/>
            <a:ext cx="11149446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8675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dirty="0">
                <a:latin typeface="Arial" panose="020B0604020202020204" pitchFamily="34" charset="0"/>
              </a:rPr>
              <a:t>Morphological hit-or-miss transform is a basic tool for shape detection.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Construct two elements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altLang="zh-CN" i="1" dirty="0"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</a:rPr>
              <a:t> and 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cs typeface="Times New Roman" panose="02020603050405020304" pitchFamily="18" charset="0"/>
              </a:rPr>
              <a:t>W-X </a:t>
            </a:r>
            <a:r>
              <a:rPr lang="en-US" altLang="zh-CN" dirty="0"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latin typeface="Arial" panose="020B0604020202020204" pitchFamily="34" charset="0"/>
              </a:rPr>
              <a:t>where </a:t>
            </a:r>
            <a:r>
              <a:rPr lang="en-US" altLang="zh-CN" i="1" dirty="0"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Arial" panose="020B0604020202020204" pitchFamily="34" charset="0"/>
              </a:rPr>
              <a:t> is window slightly larger than </a:t>
            </a:r>
            <a:r>
              <a:rPr lang="en-US" altLang="zh-CN" i="1" dirty="0">
                <a:cs typeface="Times New Roman" panose="02020603050405020304" pitchFamily="18" charset="0"/>
              </a:rPr>
              <a:t>X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en-US" altLang="zh-CN" dirty="0">
                <a:latin typeface="Arial" panose="020B0604020202020204" pitchFamily="34" charset="0"/>
              </a:rPr>
              <a:t>Our goal is to find </a:t>
            </a:r>
            <a:r>
              <a:rPr lang="en-US" altLang="zh-CN" i="1" dirty="0"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</a:rPr>
              <a:t> in the image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Solution: if </a:t>
            </a:r>
            <a:r>
              <a:rPr lang="en-US" altLang="zh-CN" i="1" dirty="0"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</a:rPr>
              <a:t> denotes the set composed of </a:t>
            </a:r>
            <a:r>
              <a:rPr lang="en-US" altLang="zh-CN" i="1" dirty="0"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</a:rPr>
              <a:t> and its background, the match of </a:t>
            </a:r>
            <a:r>
              <a:rPr lang="en-US" altLang="zh-CN" i="1" dirty="0"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</a:rPr>
              <a:t> in </a:t>
            </a:r>
            <a:r>
              <a:rPr lang="en-US" altLang="zh-CN" i="1" dirty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, is:</a:t>
            </a:r>
          </a:p>
          <a:p>
            <a:pPr>
              <a:spcBef>
                <a:spcPct val="20000"/>
              </a:spcBef>
            </a:pPr>
            <a:endParaRPr lang="en-US" altLang="zh-CN" b="1" dirty="0">
              <a:latin typeface="Arial" panose="020B0604020202020204" pitchFamily="34" charset="0"/>
            </a:endParaRPr>
          </a:p>
          <a:p>
            <a:pPr lvl="4">
              <a:spcBef>
                <a:spcPct val="20000"/>
              </a:spcBef>
              <a:buFontTx/>
              <a:buChar char="»"/>
            </a:pPr>
            <a:endParaRPr lang="en-US" altLang="zh-CN" b="1" dirty="0">
              <a:latin typeface="Arial" panose="020B0604020202020204" pitchFamily="34" charset="0"/>
            </a:endParaRPr>
          </a:p>
        </p:txBody>
      </p:sp>
      <p:grpSp>
        <p:nvGrpSpPr>
          <p:cNvPr id="101379" name="Group 6"/>
          <p:cNvGrpSpPr/>
          <p:nvPr/>
        </p:nvGrpSpPr>
        <p:grpSpPr bwMode="auto">
          <a:xfrm>
            <a:off x="3341862" y="5500689"/>
            <a:ext cx="5200650" cy="485775"/>
            <a:chOff x="1130" y="943"/>
            <a:chExt cx="3168" cy="352"/>
          </a:xfrm>
        </p:grpSpPr>
        <p:graphicFrame>
          <p:nvGraphicFramePr>
            <p:cNvPr id="101380" name="Object 7"/>
            <p:cNvGraphicFramePr>
              <a:graphicFrameLocks noChangeAspect="1"/>
            </p:cNvGraphicFramePr>
            <p:nvPr/>
          </p:nvGraphicFramePr>
          <p:xfrm>
            <a:off x="1130" y="943"/>
            <a:ext cx="3168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057400" imgH="228600" progId="Equation.3">
                    <p:embed/>
                  </p:oleObj>
                </mc:Choice>
                <mc:Fallback>
                  <p:oleObj name="公式" r:id="rId2" imgW="2057400" imgH="228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0" y="943"/>
                          <a:ext cx="3168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1381" name="Group 8"/>
            <p:cNvGrpSpPr/>
            <p:nvPr/>
          </p:nvGrpSpPr>
          <p:grpSpPr bwMode="auto">
            <a:xfrm>
              <a:off x="3206" y="1039"/>
              <a:ext cx="181" cy="180"/>
              <a:chOff x="2304" y="2208"/>
              <a:chExt cx="240" cy="240"/>
            </a:xfrm>
          </p:grpSpPr>
          <p:sp>
            <p:nvSpPr>
              <p:cNvPr id="101382" name="Oval 9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1383" name="Line 10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384" name="Group 11"/>
            <p:cNvGrpSpPr/>
            <p:nvPr/>
          </p:nvGrpSpPr>
          <p:grpSpPr bwMode="auto">
            <a:xfrm>
              <a:off x="2213" y="1021"/>
              <a:ext cx="181" cy="180"/>
              <a:chOff x="2304" y="2208"/>
              <a:chExt cx="240" cy="240"/>
            </a:xfrm>
          </p:grpSpPr>
          <p:sp>
            <p:nvSpPr>
              <p:cNvPr id="101385" name="Oval 12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1386" name="Line 13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Hit-or-Miss Transform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59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Basic Concepts of Set Theory</a:t>
            </a:r>
          </a:p>
        </p:txBody>
      </p:sp>
      <p:graphicFrame>
        <p:nvGraphicFramePr>
          <p:cNvPr id="1331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6110288" y="35179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4300" imgH="215900" progId="Equation.3">
                  <p:embed/>
                </p:oleObj>
              </mc:Choice>
              <mc:Fallback>
                <p:oleObj name="公式" r:id="rId2" imgW="114300" imgH="2159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3517900"/>
                        <a:ext cx="114300" cy="21590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133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364" y="1289050"/>
            <a:ext cx="10320338" cy="5067300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subset of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: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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</a:p>
          <a:p>
            <a:pPr marL="457200" indent="-457200" eaLnBrk="1" hangingPunct="1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Union of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: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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lang="zh-CN" altLang="en-US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Intersection of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: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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</a:p>
          <a:p>
            <a:pPr marL="457200" indent="-457200" eaLnBrk="1" hangingPunct="1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Disjoint sets: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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= </a:t>
            </a:r>
          </a:p>
          <a:p>
            <a:pPr marL="457200" indent="-457200" eaLnBrk="1" hangingPunct="1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Complement of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: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i="1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={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 err="1">
                <a:ea typeface="宋体" panose="02010600030101010101" pitchFamily="2" charset="-122"/>
                <a:sym typeface="Symbol" panose="05050102010706020507" pitchFamily="18" charset="2"/>
              </a:rPr>
              <a:t>|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 err="1">
                <a:ea typeface="宋体" panose="02010600030101010101" pitchFamily="2" charset="-122"/>
                <a:sym typeface="Symbol" panose="05050102010706020507" pitchFamily="18" charset="2"/>
              </a:rPr>
              <a:t>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}</a:t>
            </a:r>
          </a:p>
          <a:p>
            <a:pPr marL="457200" indent="-457200" eaLnBrk="1" hangingPunct="1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Difference of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and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: </a:t>
            </a:r>
          </a:p>
          <a:p>
            <a:pPr marL="828675" lvl="1" eaLnBrk="1" hangingPunct="1">
              <a:lnSpc>
                <a:spcPct val="150000"/>
              </a:lnSpc>
              <a:spcBef>
                <a:spcPts val="1200"/>
              </a:spcBef>
              <a:buClr>
                <a:srgbClr val="FF6600"/>
              </a:buClr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={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 err="1">
                <a:ea typeface="宋体" panose="02010600030101010101" pitchFamily="2" charset="-122"/>
                <a:sym typeface="Symbol" panose="05050102010706020507" pitchFamily="18" charset="2"/>
              </a:rPr>
              <a:t>|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 err="1"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 err="1">
                <a:ea typeface="宋体" panose="02010600030101010101" pitchFamily="2" charset="-122"/>
                <a:sym typeface="Symbol" panose="05050102010706020507" pitchFamily="18" charset="2"/>
              </a:rPr>
              <a:t>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}=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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i="1" baseline="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endParaRPr lang="zh-CN" altLang="en-US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763" y="1289050"/>
            <a:ext cx="4330452" cy="30762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b="51502"/>
          <a:stretch/>
        </p:blipFill>
        <p:spPr>
          <a:xfrm>
            <a:off x="7213599" y="4543247"/>
            <a:ext cx="4254577" cy="151359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04" name="Group 7"/>
          <p:cNvGrpSpPr/>
          <p:nvPr/>
        </p:nvGrpSpPr>
        <p:grpSpPr bwMode="auto">
          <a:xfrm>
            <a:off x="330927" y="3398982"/>
            <a:ext cx="4679950" cy="530386"/>
            <a:chOff x="1130" y="943"/>
            <a:chExt cx="3168" cy="352"/>
          </a:xfrm>
        </p:grpSpPr>
        <p:graphicFrame>
          <p:nvGraphicFramePr>
            <p:cNvPr id="102405" name="Object 8"/>
            <p:cNvGraphicFramePr>
              <a:graphicFrameLocks noChangeAspect="1"/>
            </p:cNvGraphicFramePr>
            <p:nvPr/>
          </p:nvGraphicFramePr>
          <p:xfrm>
            <a:off x="1130" y="943"/>
            <a:ext cx="3168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057400" imgH="228600" progId="Equation.3">
                    <p:embed/>
                  </p:oleObj>
                </mc:Choice>
                <mc:Fallback>
                  <p:oleObj name="公式" r:id="rId2" imgW="205740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0" y="943"/>
                          <a:ext cx="3168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2406" name="Group 9"/>
            <p:cNvGrpSpPr/>
            <p:nvPr/>
          </p:nvGrpSpPr>
          <p:grpSpPr bwMode="auto">
            <a:xfrm>
              <a:off x="3206" y="1039"/>
              <a:ext cx="181" cy="180"/>
              <a:chOff x="2304" y="2208"/>
              <a:chExt cx="240" cy="240"/>
            </a:xfrm>
          </p:grpSpPr>
          <p:sp>
            <p:nvSpPr>
              <p:cNvPr id="102407" name="Oval 10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2408" name="Line 11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409" name="Group 12"/>
            <p:cNvGrpSpPr/>
            <p:nvPr/>
          </p:nvGrpSpPr>
          <p:grpSpPr bwMode="auto">
            <a:xfrm>
              <a:off x="2213" y="1021"/>
              <a:ext cx="181" cy="180"/>
              <a:chOff x="2304" y="2208"/>
              <a:chExt cx="240" cy="240"/>
            </a:xfrm>
          </p:grpSpPr>
          <p:sp>
            <p:nvSpPr>
              <p:cNvPr id="102410" name="Oval 13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2411" name="Line 14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Hit-or-Miss Transform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60</a:t>
            </a:fld>
            <a:endParaRPr lang="en-US" dirty="0"/>
          </a:p>
        </p:txBody>
      </p:sp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60" y="1129018"/>
            <a:ext cx="3217863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941" y="2040821"/>
            <a:ext cx="1541462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3"/>
          <p:cNvSpPr>
            <a:spLocks noChangeArrowheads="1"/>
          </p:cNvSpPr>
          <p:nvPr/>
        </p:nvSpPr>
        <p:spPr bwMode="auto">
          <a:xfrm>
            <a:off x="330927" y="1690689"/>
            <a:ext cx="11410800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65455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73125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460500" indent="3683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917700" indent="368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374900" indent="368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832100" indent="368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289300" indent="368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4">
              <a:spcBef>
                <a:spcPct val="20000"/>
              </a:spcBef>
            </a:pPr>
            <a:endParaRPr lang="en-US" altLang="zh-CN" b="1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Arial" panose="020B0604020202020204" pitchFamily="34" charset="0"/>
              </a:rPr>
              <a:t>Definitions: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800" i="1" dirty="0"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2800" dirty="0">
                <a:latin typeface="Arial" panose="020B0604020202020204" pitchFamily="34" charset="0"/>
              </a:rPr>
              <a:t> (</a:t>
            </a:r>
            <a:r>
              <a:rPr lang="en-US" altLang="zh-CN" sz="2800" i="1" dirty="0"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Arial" panose="020B0604020202020204" pitchFamily="34" charset="0"/>
              </a:rPr>
              <a:t>,</a:t>
            </a:r>
            <a:r>
              <a:rPr lang="en-US" altLang="zh-CN" sz="2800" i="1" dirty="0"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Arial" panose="020B0604020202020204" pitchFamily="34" charset="0"/>
              </a:rPr>
              <a:t>)</a:t>
            </a:r>
          </a:p>
          <a:p>
            <a:pPr lvl="4">
              <a:spcBef>
                <a:spcPct val="20000"/>
              </a:spcBef>
              <a:buFontTx/>
              <a:buChar char="»"/>
            </a:pPr>
            <a:endParaRPr lang="en-US" altLang="zh-CN" sz="1000" dirty="0">
              <a:latin typeface="Arial" panose="020B0604020202020204" pitchFamily="34" charset="0"/>
            </a:endParaRPr>
          </a:p>
          <a:p>
            <a:pPr lvl="2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i="1" dirty="0"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</a:rPr>
              <a:t> is the set of elements of </a:t>
            </a:r>
            <a:r>
              <a:rPr lang="en-US" altLang="zh-CN" i="1" dirty="0"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</a:rPr>
              <a:t> associated with an object</a:t>
            </a:r>
          </a:p>
          <a:p>
            <a:pPr lvl="2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i="1" dirty="0"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</a:rPr>
              <a:t> is the set of elements of </a:t>
            </a:r>
            <a:r>
              <a:rPr lang="en-US" altLang="zh-CN" i="1" dirty="0"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</a:rPr>
              <a:t> associated with the corresponding background.</a:t>
            </a:r>
          </a:p>
          <a:p>
            <a:pPr lvl="2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i="1" dirty="0"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cs typeface="Times New Roman" panose="02020603050405020304" pitchFamily="18" charset="0"/>
              </a:rPr>
              <a:t>1</a:t>
            </a:r>
            <a:r>
              <a:rPr lang="en-US" altLang="zh-CN" i="1" baseline="-25000" dirty="0"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cs typeface="Times New Roman" panose="02020603050405020304" pitchFamily="18" charset="0"/>
              </a:rPr>
              <a:t>=X</a:t>
            </a:r>
            <a:r>
              <a:rPr lang="en-US" altLang="zh-CN" dirty="0">
                <a:latin typeface="Arial" panose="020B0604020202020204" pitchFamily="34" charset="0"/>
              </a:rPr>
              <a:t>, </a:t>
            </a:r>
            <a:r>
              <a:rPr lang="en-US" altLang="zh-CN" i="1" dirty="0"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cs typeface="Times New Roman" panose="02020603050405020304" pitchFamily="18" charset="0"/>
              </a:rPr>
              <a:t>=W-X</a:t>
            </a:r>
            <a:endParaRPr lang="zh-CN" altLang="en-US" i="1" dirty="0">
              <a:cs typeface="Times New Roman" panose="02020603050405020304" pitchFamily="18" charset="0"/>
            </a:endParaRPr>
          </a:p>
        </p:txBody>
      </p:sp>
      <p:graphicFrame>
        <p:nvGraphicFramePr>
          <p:cNvPr id="103428" name="Object 6"/>
          <p:cNvGraphicFramePr>
            <a:graphicFrameLocks noChangeAspect="1"/>
          </p:cNvGraphicFramePr>
          <p:nvPr/>
        </p:nvGraphicFramePr>
        <p:xfrm>
          <a:off x="3317875" y="1497013"/>
          <a:ext cx="5029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057400" imgH="228600" progId="Equation.3">
                  <p:embed/>
                </p:oleObj>
              </mc:Choice>
              <mc:Fallback>
                <p:oleObj name="公式" r:id="rId2" imgW="20574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5" y="1497013"/>
                        <a:ext cx="50292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429" name="Group 7"/>
          <p:cNvGrpSpPr/>
          <p:nvPr/>
        </p:nvGrpSpPr>
        <p:grpSpPr bwMode="auto">
          <a:xfrm>
            <a:off x="6613525" y="1649413"/>
            <a:ext cx="287338" cy="285750"/>
            <a:chOff x="2304" y="2208"/>
            <a:chExt cx="240" cy="240"/>
          </a:xfrm>
        </p:grpSpPr>
        <p:sp>
          <p:nvSpPr>
            <p:cNvPr id="103430" name="Oval 8"/>
            <p:cNvSpPr>
              <a:spLocks noChangeArrowheads="1"/>
            </p:cNvSpPr>
            <p:nvPr/>
          </p:nvSpPr>
          <p:spPr bwMode="auto">
            <a:xfrm>
              <a:off x="2304" y="2208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3431" name="Line 9"/>
            <p:cNvSpPr>
              <a:spLocks noChangeShapeType="1"/>
            </p:cNvSpPr>
            <p:nvPr/>
          </p:nvSpPr>
          <p:spPr bwMode="auto">
            <a:xfrm>
              <a:off x="2304" y="23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3432" name="Group 10"/>
          <p:cNvGrpSpPr/>
          <p:nvPr/>
        </p:nvGrpSpPr>
        <p:grpSpPr bwMode="auto">
          <a:xfrm>
            <a:off x="5037139" y="1620838"/>
            <a:ext cx="287337" cy="285750"/>
            <a:chOff x="2304" y="2208"/>
            <a:chExt cx="240" cy="240"/>
          </a:xfrm>
        </p:grpSpPr>
        <p:sp>
          <p:nvSpPr>
            <p:cNvPr id="103433" name="Oval 11"/>
            <p:cNvSpPr>
              <a:spLocks noChangeArrowheads="1"/>
            </p:cNvSpPr>
            <p:nvPr/>
          </p:nvSpPr>
          <p:spPr bwMode="auto">
            <a:xfrm>
              <a:off x="2304" y="2208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3434" name="Line 12"/>
            <p:cNvSpPr>
              <a:spLocks noChangeShapeType="1"/>
            </p:cNvSpPr>
            <p:nvPr/>
          </p:nvSpPr>
          <p:spPr bwMode="auto">
            <a:xfrm>
              <a:off x="2304" y="23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3435" name="Group 20"/>
          <p:cNvGrpSpPr/>
          <p:nvPr/>
        </p:nvGrpSpPr>
        <p:grpSpPr bwMode="auto">
          <a:xfrm>
            <a:off x="3343275" y="5540375"/>
            <a:ext cx="4191000" cy="558800"/>
            <a:chOff x="1584" y="2544"/>
            <a:chExt cx="2640" cy="352"/>
          </a:xfrm>
        </p:grpSpPr>
        <p:graphicFrame>
          <p:nvGraphicFramePr>
            <p:cNvPr id="103436" name="Object 21"/>
            <p:cNvGraphicFramePr>
              <a:graphicFrameLocks noChangeAspect="1"/>
            </p:cNvGraphicFramePr>
            <p:nvPr/>
          </p:nvGraphicFramePr>
          <p:xfrm>
            <a:off x="1584" y="2544"/>
            <a:ext cx="2640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714500" imgH="228600" progId="Equation.3">
                    <p:embed/>
                  </p:oleObj>
                </mc:Choice>
                <mc:Fallback>
                  <p:oleObj name="公式" r:id="rId4" imgW="1714500" imgH="2286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544"/>
                          <a:ext cx="2640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3437" name="Group 22"/>
            <p:cNvGrpSpPr/>
            <p:nvPr/>
          </p:nvGrpSpPr>
          <p:grpSpPr bwMode="auto">
            <a:xfrm>
              <a:off x="3648" y="2640"/>
              <a:ext cx="181" cy="180"/>
              <a:chOff x="2304" y="2208"/>
              <a:chExt cx="240" cy="240"/>
            </a:xfrm>
          </p:grpSpPr>
          <p:sp>
            <p:nvSpPr>
              <p:cNvPr id="103438" name="Oval 23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3439" name="Line 24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3440" name="Group 25"/>
            <p:cNvGrpSpPr/>
            <p:nvPr/>
          </p:nvGrpSpPr>
          <p:grpSpPr bwMode="auto">
            <a:xfrm>
              <a:off x="2640" y="2640"/>
              <a:ext cx="181" cy="180"/>
              <a:chOff x="2304" y="2208"/>
              <a:chExt cx="240" cy="240"/>
            </a:xfrm>
          </p:grpSpPr>
          <p:sp>
            <p:nvSpPr>
              <p:cNvPr id="103441" name="Oval 26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3442" name="Line 27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Hit-or-Miss Transform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61</a:t>
            </a:fld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50" name="组合 170"/>
          <p:cNvGrpSpPr/>
          <p:nvPr/>
        </p:nvGrpSpPr>
        <p:grpSpPr bwMode="auto">
          <a:xfrm>
            <a:off x="4864100" y="5913439"/>
            <a:ext cx="1473200" cy="492125"/>
            <a:chOff x="3339939" y="5914140"/>
            <a:chExt cx="1473200" cy="492125"/>
          </a:xfrm>
        </p:grpSpPr>
        <p:sp>
          <p:nvSpPr>
            <p:cNvPr id="104451" name="Rectangle 45"/>
            <p:cNvSpPr>
              <a:spLocks noChangeArrowheads="1"/>
            </p:cNvSpPr>
            <p:nvPr/>
          </p:nvSpPr>
          <p:spPr bwMode="auto">
            <a:xfrm>
              <a:off x="3339939" y="5914140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52" name="Rectangle 46"/>
            <p:cNvSpPr>
              <a:spLocks noChangeArrowheads="1"/>
            </p:cNvSpPr>
            <p:nvPr/>
          </p:nvSpPr>
          <p:spPr bwMode="auto">
            <a:xfrm>
              <a:off x="3830477" y="5914140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53" name="Rectangle 47"/>
            <p:cNvSpPr>
              <a:spLocks noChangeArrowheads="1"/>
            </p:cNvSpPr>
            <p:nvPr/>
          </p:nvSpPr>
          <p:spPr bwMode="auto">
            <a:xfrm>
              <a:off x="4321014" y="5914140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04454" name="组合 169"/>
          <p:cNvGrpSpPr/>
          <p:nvPr/>
        </p:nvGrpSpPr>
        <p:grpSpPr bwMode="auto">
          <a:xfrm>
            <a:off x="7459663" y="5348289"/>
            <a:ext cx="2455862" cy="1463675"/>
            <a:chOff x="5936335" y="5348025"/>
            <a:chExt cx="2455863" cy="1463675"/>
          </a:xfrm>
        </p:grpSpPr>
        <p:sp>
          <p:nvSpPr>
            <p:cNvPr id="104455" name="Rectangle 4"/>
            <p:cNvSpPr>
              <a:spLocks noChangeArrowheads="1"/>
            </p:cNvSpPr>
            <p:nvPr/>
          </p:nvSpPr>
          <p:spPr bwMode="auto">
            <a:xfrm>
              <a:off x="5936335" y="5348025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56" name="Rectangle 5"/>
            <p:cNvSpPr>
              <a:spLocks noChangeArrowheads="1"/>
            </p:cNvSpPr>
            <p:nvPr/>
          </p:nvSpPr>
          <p:spPr bwMode="auto">
            <a:xfrm>
              <a:off x="6428460" y="5348025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57" name="Rectangle 6"/>
            <p:cNvSpPr>
              <a:spLocks noChangeArrowheads="1"/>
            </p:cNvSpPr>
            <p:nvPr/>
          </p:nvSpPr>
          <p:spPr bwMode="auto">
            <a:xfrm>
              <a:off x="6918998" y="5348025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58" name="Rectangle 7"/>
            <p:cNvSpPr>
              <a:spLocks noChangeArrowheads="1"/>
            </p:cNvSpPr>
            <p:nvPr/>
          </p:nvSpPr>
          <p:spPr bwMode="auto">
            <a:xfrm>
              <a:off x="7409535" y="5348025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59" name="Rectangle 8"/>
            <p:cNvSpPr>
              <a:spLocks noChangeArrowheads="1"/>
            </p:cNvSpPr>
            <p:nvPr/>
          </p:nvSpPr>
          <p:spPr bwMode="auto">
            <a:xfrm>
              <a:off x="7900073" y="5348025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60" name="Rectangle 12"/>
            <p:cNvSpPr>
              <a:spLocks noChangeArrowheads="1"/>
            </p:cNvSpPr>
            <p:nvPr/>
          </p:nvSpPr>
          <p:spPr bwMode="auto">
            <a:xfrm>
              <a:off x="5936335" y="5838563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61" name="Rectangle 13"/>
            <p:cNvSpPr>
              <a:spLocks noChangeArrowheads="1"/>
            </p:cNvSpPr>
            <p:nvPr/>
          </p:nvSpPr>
          <p:spPr bwMode="auto">
            <a:xfrm>
              <a:off x="6428460" y="58385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62" name="Rectangle 14"/>
            <p:cNvSpPr>
              <a:spLocks noChangeArrowheads="1"/>
            </p:cNvSpPr>
            <p:nvPr/>
          </p:nvSpPr>
          <p:spPr bwMode="auto">
            <a:xfrm>
              <a:off x="6918998" y="58385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63" name="Rectangle 15"/>
            <p:cNvSpPr>
              <a:spLocks noChangeArrowheads="1"/>
            </p:cNvSpPr>
            <p:nvPr/>
          </p:nvSpPr>
          <p:spPr bwMode="auto">
            <a:xfrm>
              <a:off x="7409535" y="58385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64" name="Rectangle 16"/>
            <p:cNvSpPr>
              <a:spLocks noChangeArrowheads="1"/>
            </p:cNvSpPr>
            <p:nvPr/>
          </p:nvSpPr>
          <p:spPr bwMode="auto">
            <a:xfrm>
              <a:off x="7900073" y="5838563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65" name="Rectangle 23"/>
            <p:cNvSpPr>
              <a:spLocks noChangeArrowheads="1"/>
            </p:cNvSpPr>
            <p:nvPr/>
          </p:nvSpPr>
          <p:spPr bwMode="auto">
            <a:xfrm>
              <a:off x="5936335" y="6319575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66" name="Rectangle 24"/>
            <p:cNvSpPr>
              <a:spLocks noChangeArrowheads="1"/>
            </p:cNvSpPr>
            <p:nvPr/>
          </p:nvSpPr>
          <p:spPr bwMode="auto">
            <a:xfrm>
              <a:off x="6428460" y="6319575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67" name="Rectangle 25"/>
            <p:cNvSpPr>
              <a:spLocks noChangeArrowheads="1"/>
            </p:cNvSpPr>
            <p:nvPr/>
          </p:nvSpPr>
          <p:spPr bwMode="auto">
            <a:xfrm>
              <a:off x="6918998" y="6319575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68" name="Rectangle 26"/>
            <p:cNvSpPr>
              <a:spLocks noChangeArrowheads="1"/>
            </p:cNvSpPr>
            <p:nvPr/>
          </p:nvSpPr>
          <p:spPr bwMode="auto">
            <a:xfrm>
              <a:off x="7409535" y="6319575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4469" name="Rectangle 27"/>
            <p:cNvSpPr>
              <a:spLocks noChangeArrowheads="1"/>
            </p:cNvSpPr>
            <p:nvPr/>
          </p:nvSpPr>
          <p:spPr bwMode="auto">
            <a:xfrm>
              <a:off x="7900073" y="6319575"/>
              <a:ext cx="492125" cy="4921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104470" name="TextBox 159"/>
          <p:cNvSpPr txBox="1">
            <a:spLocks noChangeArrowheads="1"/>
          </p:cNvSpPr>
          <p:nvPr/>
        </p:nvSpPr>
        <p:spPr bwMode="auto">
          <a:xfrm>
            <a:off x="5343526" y="5359401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B</a:t>
            </a:r>
            <a:r>
              <a:rPr lang="en-US" altLang="zh-CN" baseline="-25000"/>
              <a:t>1</a:t>
            </a:r>
            <a:endParaRPr lang="zh-CN" altLang="en-US" baseline="-25000"/>
          </a:p>
        </p:txBody>
      </p:sp>
      <p:sp>
        <p:nvSpPr>
          <p:cNvPr id="104471" name="TextBox 160"/>
          <p:cNvSpPr txBox="1">
            <a:spLocks noChangeArrowheads="1"/>
          </p:cNvSpPr>
          <p:nvPr/>
        </p:nvSpPr>
        <p:spPr bwMode="auto">
          <a:xfrm>
            <a:off x="6929439" y="585628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B</a:t>
            </a:r>
            <a:r>
              <a:rPr lang="en-US" altLang="zh-CN" baseline="-25000"/>
              <a:t>2</a:t>
            </a:r>
            <a:endParaRPr lang="zh-CN" altLang="en-US" baseline="-25000"/>
          </a:p>
        </p:txBody>
      </p:sp>
      <p:grpSp>
        <p:nvGrpSpPr>
          <p:cNvPr id="104472" name="Group 20"/>
          <p:cNvGrpSpPr/>
          <p:nvPr/>
        </p:nvGrpSpPr>
        <p:grpSpPr bwMode="auto">
          <a:xfrm>
            <a:off x="5540009" y="3076270"/>
            <a:ext cx="793098" cy="407988"/>
            <a:chOff x="2742" y="1248"/>
            <a:chExt cx="586" cy="332"/>
          </a:xfrm>
        </p:grpSpPr>
        <p:graphicFrame>
          <p:nvGraphicFramePr>
            <p:cNvPr id="104473" name="Object 3"/>
            <p:cNvGraphicFramePr>
              <a:graphicFrameLocks noChangeAspect="1"/>
            </p:cNvGraphicFramePr>
            <p:nvPr/>
          </p:nvGraphicFramePr>
          <p:xfrm>
            <a:off x="2742" y="1248"/>
            <a:ext cx="586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381000" imgH="215900" progId="Equation.3">
                    <p:embed/>
                  </p:oleObj>
                </mc:Choice>
                <mc:Fallback>
                  <p:oleObj name="公式" r:id="rId2" imgW="381000" imgH="2159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2" y="1248"/>
                          <a:ext cx="586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4474" name="Group 25"/>
            <p:cNvGrpSpPr/>
            <p:nvPr/>
          </p:nvGrpSpPr>
          <p:grpSpPr bwMode="auto">
            <a:xfrm>
              <a:off x="2940" y="1320"/>
              <a:ext cx="182" cy="180"/>
              <a:chOff x="2699" y="448"/>
              <a:chExt cx="241" cy="240"/>
            </a:xfrm>
          </p:grpSpPr>
          <p:sp>
            <p:nvSpPr>
              <p:cNvPr id="104475" name="Oval 26"/>
              <p:cNvSpPr>
                <a:spLocks noChangeArrowheads="1"/>
              </p:cNvSpPr>
              <p:nvPr/>
            </p:nvSpPr>
            <p:spPr bwMode="auto">
              <a:xfrm>
                <a:off x="2699" y="44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76" name="Line 27"/>
              <p:cNvSpPr>
                <a:spLocks noChangeShapeType="1"/>
              </p:cNvSpPr>
              <p:nvPr/>
            </p:nvSpPr>
            <p:spPr bwMode="auto">
              <a:xfrm>
                <a:off x="2700" y="54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4477" name="组合 179"/>
          <p:cNvGrpSpPr/>
          <p:nvPr/>
        </p:nvGrpSpPr>
        <p:grpSpPr bwMode="auto">
          <a:xfrm>
            <a:off x="6411336" y="1389063"/>
            <a:ext cx="4275137" cy="3657600"/>
            <a:chOff x="4766812" y="1388963"/>
            <a:chExt cx="4274956" cy="3657599"/>
          </a:xfrm>
        </p:grpSpPr>
        <p:grpSp>
          <p:nvGrpSpPr>
            <p:cNvPr id="104478" name="Group 94"/>
            <p:cNvGrpSpPr/>
            <p:nvPr/>
          </p:nvGrpSpPr>
          <p:grpSpPr bwMode="auto">
            <a:xfrm>
              <a:off x="4766812" y="1388963"/>
              <a:ext cx="3833178" cy="3657599"/>
              <a:chOff x="202" y="944"/>
              <a:chExt cx="2474" cy="2457"/>
            </a:xfrm>
          </p:grpSpPr>
          <p:sp>
            <p:nvSpPr>
              <p:cNvPr id="104479" name="Rectangle 4"/>
              <p:cNvSpPr>
                <a:spLocks noChangeArrowheads="1"/>
              </p:cNvSpPr>
              <p:nvPr/>
            </p:nvSpPr>
            <p:spPr bwMode="auto">
              <a:xfrm>
                <a:off x="20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80" name="Rectangle 5"/>
              <p:cNvSpPr>
                <a:spLocks noChangeArrowheads="1"/>
              </p:cNvSpPr>
              <p:nvPr/>
            </p:nvSpPr>
            <p:spPr bwMode="auto">
              <a:xfrm>
                <a:off x="51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81" name="Rectangle 6"/>
              <p:cNvSpPr>
                <a:spLocks noChangeArrowheads="1"/>
              </p:cNvSpPr>
              <p:nvPr/>
            </p:nvSpPr>
            <p:spPr bwMode="auto">
              <a:xfrm>
                <a:off x="821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82" name="Rectangle 7"/>
              <p:cNvSpPr>
                <a:spLocks noChangeArrowheads="1"/>
              </p:cNvSpPr>
              <p:nvPr/>
            </p:nvSpPr>
            <p:spPr bwMode="auto">
              <a:xfrm>
                <a:off x="1130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83" name="Rectangle 8"/>
              <p:cNvSpPr>
                <a:spLocks noChangeArrowheads="1"/>
              </p:cNvSpPr>
              <p:nvPr/>
            </p:nvSpPr>
            <p:spPr bwMode="auto">
              <a:xfrm>
                <a:off x="1439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84" name="Rectangle 9"/>
              <p:cNvSpPr>
                <a:spLocks noChangeArrowheads="1"/>
              </p:cNvSpPr>
              <p:nvPr/>
            </p:nvSpPr>
            <p:spPr bwMode="auto">
              <a:xfrm>
                <a:off x="1748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85" name="Rectangle 10"/>
              <p:cNvSpPr>
                <a:spLocks noChangeArrowheads="1"/>
              </p:cNvSpPr>
              <p:nvPr/>
            </p:nvSpPr>
            <p:spPr bwMode="auto">
              <a:xfrm>
                <a:off x="2057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86" name="Rectangle 11"/>
              <p:cNvSpPr>
                <a:spLocks noChangeArrowheads="1"/>
              </p:cNvSpPr>
              <p:nvPr/>
            </p:nvSpPr>
            <p:spPr bwMode="auto">
              <a:xfrm>
                <a:off x="2366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87" name="Rectangle 12"/>
              <p:cNvSpPr>
                <a:spLocks noChangeArrowheads="1"/>
              </p:cNvSpPr>
              <p:nvPr/>
            </p:nvSpPr>
            <p:spPr bwMode="auto">
              <a:xfrm>
                <a:off x="20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88" name="Rectangle 13"/>
              <p:cNvSpPr>
                <a:spLocks noChangeArrowheads="1"/>
              </p:cNvSpPr>
              <p:nvPr/>
            </p:nvSpPr>
            <p:spPr bwMode="auto">
              <a:xfrm>
                <a:off x="51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89" name="Rectangle 14"/>
              <p:cNvSpPr>
                <a:spLocks noChangeArrowheads="1"/>
              </p:cNvSpPr>
              <p:nvPr/>
            </p:nvSpPr>
            <p:spPr bwMode="auto">
              <a:xfrm>
                <a:off x="821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90" name="Rectangle 15"/>
              <p:cNvSpPr>
                <a:spLocks noChangeArrowheads="1"/>
              </p:cNvSpPr>
              <p:nvPr/>
            </p:nvSpPr>
            <p:spPr bwMode="auto">
              <a:xfrm>
                <a:off x="1130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91" name="Rectangle 16"/>
              <p:cNvSpPr>
                <a:spLocks noChangeArrowheads="1"/>
              </p:cNvSpPr>
              <p:nvPr/>
            </p:nvSpPr>
            <p:spPr bwMode="auto">
              <a:xfrm>
                <a:off x="1439" y="1253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92" name="Rectangle 17"/>
              <p:cNvSpPr>
                <a:spLocks noChangeArrowheads="1"/>
              </p:cNvSpPr>
              <p:nvPr/>
            </p:nvSpPr>
            <p:spPr bwMode="auto">
              <a:xfrm>
                <a:off x="1748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93" name="Rectangle 18"/>
              <p:cNvSpPr>
                <a:spLocks noChangeArrowheads="1"/>
              </p:cNvSpPr>
              <p:nvPr/>
            </p:nvSpPr>
            <p:spPr bwMode="auto">
              <a:xfrm>
                <a:off x="2057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94" name="Rectangle 19"/>
              <p:cNvSpPr>
                <a:spLocks noChangeArrowheads="1"/>
              </p:cNvSpPr>
              <p:nvPr/>
            </p:nvSpPr>
            <p:spPr bwMode="auto">
              <a:xfrm>
                <a:off x="2366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95" name="Rectangle 23"/>
              <p:cNvSpPr>
                <a:spLocks noChangeArrowheads="1"/>
              </p:cNvSpPr>
              <p:nvPr/>
            </p:nvSpPr>
            <p:spPr bwMode="auto">
              <a:xfrm>
                <a:off x="20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96" name="Rectangle 24"/>
              <p:cNvSpPr>
                <a:spLocks noChangeArrowheads="1"/>
              </p:cNvSpPr>
              <p:nvPr/>
            </p:nvSpPr>
            <p:spPr bwMode="auto">
              <a:xfrm>
                <a:off x="51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97" name="Rectangle 25"/>
              <p:cNvSpPr>
                <a:spLocks noChangeArrowheads="1"/>
              </p:cNvSpPr>
              <p:nvPr/>
            </p:nvSpPr>
            <p:spPr bwMode="auto">
              <a:xfrm>
                <a:off x="821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98" name="Rectangle 26"/>
              <p:cNvSpPr>
                <a:spLocks noChangeArrowheads="1"/>
              </p:cNvSpPr>
              <p:nvPr/>
            </p:nvSpPr>
            <p:spPr bwMode="auto">
              <a:xfrm>
                <a:off x="1130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499" name="Rectangle 27"/>
              <p:cNvSpPr>
                <a:spLocks noChangeArrowheads="1"/>
              </p:cNvSpPr>
              <p:nvPr/>
            </p:nvSpPr>
            <p:spPr bwMode="auto">
              <a:xfrm>
                <a:off x="1439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00" name="Rectangle 28"/>
              <p:cNvSpPr>
                <a:spLocks noChangeArrowheads="1"/>
              </p:cNvSpPr>
              <p:nvPr/>
            </p:nvSpPr>
            <p:spPr bwMode="auto">
              <a:xfrm>
                <a:off x="1748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01" name="Rectangle 29"/>
              <p:cNvSpPr>
                <a:spLocks noChangeArrowheads="1"/>
              </p:cNvSpPr>
              <p:nvPr/>
            </p:nvSpPr>
            <p:spPr bwMode="auto">
              <a:xfrm>
                <a:off x="2057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02" name="Rectangle 30"/>
              <p:cNvSpPr>
                <a:spLocks noChangeArrowheads="1"/>
              </p:cNvSpPr>
              <p:nvPr/>
            </p:nvSpPr>
            <p:spPr bwMode="auto">
              <a:xfrm>
                <a:off x="2366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03" name="Rectangle 32"/>
              <p:cNvSpPr>
                <a:spLocks noChangeArrowheads="1"/>
              </p:cNvSpPr>
              <p:nvPr/>
            </p:nvSpPr>
            <p:spPr bwMode="auto">
              <a:xfrm>
                <a:off x="20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04" name="Rectangle 33"/>
              <p:cNvSpPr>
                <a:spLocks noChangeArrowheads="1"/>
              </p:cNvSpPr>
              <p:nvPr/>
            </p:nvSpPr>
            <p:spPr bwMode="auto">
              <a:xfrm>
                <a:off x="51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05" name="Rectangle 34"/>
              <p:cNvSpPr>
                <a:spLocks noChangeArrowheads="1"/>
              </p:cNvSpPr>
              <p:nvPr/>
            </p:nvSpPr>
            <p:spPr bwMode="auto">
              <a:xfrm>
                <a:off x="821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06" name="Rectangle 35"/>
              <p:cNvSpPr>
                <a:spLocks noChangeArrowheads="1"/>
              </p:cNvSpPr>
              <p:nvPr/>
            </p:nvSpPr>
            <p:spPr bwMode="auto">
              <a:xfrm>
                <a:off x="1130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07" name="Rectangle 36"/>
              <p:cNvSpPr>
                <a:spLocks noChangeArrowheads="1"/>
              </p:cNvSpPr>
              <p:nvPr/>
            </p:nvSpPr>
            <p:spPr bwMode="auto">
              <a:xfrm>
                <a:off x="1439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08" name="Rectangle 37"/>
              <p:cNvSpPr>
                <a:spLocks noChangeArrowheads="1"/>
              </p:cNvSpPr>
              <p:nvPr/>
            </p:nvSpPr>
            <p:spPr bwMode="auto">
              <a:xfrm>
                <a:off x="1748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09" name="Rectangle 38"/>
              <p:cNvSpPr>
                <a:spLocks noChangeArrowheads="1"/>
              </p:cNvSpPr>
              <p:nvPr/>
            </p:nvSpPr>
            <p:spPr bwMode="auto">
              <a:xfrm>
                <a:off x="2057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10" name="Rectangle 39"/>
              <p:cNvSpPr>
                <a:spLocks noChangeArrowheads="1"/>
              </p:cNvSpPr>
              <p:nvPr/>
            </p:nvSpPr>
            <p:spPr bwMode="auto">
              <a:xfrm>
                <a:off x="2366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11" name="Rectangle 44"/>
              <p:cNvSpPr>
                <a:spLocks noChangeArrowheads="1"/>
              </p:cNvSpPr>
              <p:nvPr/>
            </p:nvSpPr>
            <p:spPr bwMode="auto">
              <a:xfrm>
                <a:off x="20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12" name="Rectangle 45"/>
              <p:cNvSpPr>
                <a:spLocks noChangeArrowheads="1"/>
              </p:cNvSpPr>
              <p:nvPr/>
            </p:nvSpPr>
            <p:spPr bwMode="auto">
              <a:xfrm>
                <a:off x="51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13" name="Rectangle 46"/>
              <p:cNvSpPr>
                <a:spLocks noChangeArrowheads="1"/>
              </p:cNvSpPr>
              <p:nvPr/>
            </p:nvSpPr>
            <p:spPr bwMode="auto">
              <a:xfrm>
                <a:off x="821" y="2170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14" name="Rectangle 47"/>
              <p:cNvSpPr>
                <a:spLocks noChangeArrowheads="1"/>
              </p:cNvSpPr>
              <p:nvPr/>
            </p:nvSpPr>
            <p:spPr bwMode="auto">
              <a:xfrm>
                <a:off x="1130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15" name="Rectangle 48"/>
              <p:cNvSpPr>
                <a:spLocks noChangeArrowheads="1"/>
              </p:cNvSpPr>
              <p:nvPr/>
            </p:nvSpPr>
            <p:spPr bwMode="auto">
              <a:xfrm>
                <a:off x="1439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16" name="Rectangle 49"/>
              <p:cNvSpPr>
                <a:spLocks noChangeArrowheads="1"/>
              </p:cNvSpPr>
              <p:nvPr/>
            </p:nvSpPr>
            <p:spPr bwMode="auto">
              <a:xfrm>
                <a:off x="1748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17" name="Rectangle 50"/>
              <p:cNvSpPr>
                <a:spLocks noChangeArrowheads="1"/>
              </p:cNvSpPr>
              <p:nvPr/>
            </p:nvSpPr>
            <p:spPr bwMode="auto">
              <a:xfrm>
                <a:off x="2057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18" name="Rectangle 51"/>
              <p:cNvSpPr>
                <a:spLocks noChangeArrowheads="1"/>
              </p:cNvSpPr>
              <p:nvPr/>
            </p:nvSpPr>
            <p:spPr bwMode="auto">
              <a:xfrm>
                <a:off x="2366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19" name="Rectangle 53"/>
              <p:cNvSpPr>
                <a:spLocks noChangeArrowheads="1"/>
              </p:cNvSpPr>
              <p:nvPr/>
            </p:nvSpPr>
            <p:spPr bwMode="auto">
              <a:xfrm>
                <a:off x="20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20" name="Rectangle 54"/>
              <p:cNvSpPr>
                <a:spLocks noChangeArrowheads="1"/>
              </p:cNvSpPr>
              <p:nvPr/>
            </p:nvSpPr>
            <p:spPr bwMode="auto">
              <a:xfrm>
                <a:off x="51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21" name="Rectangle 55"/>
              <p:cNvSpPr>
                <a:spLocks noChangeArrowheads="1"/>
              </p:cNvSpPr>
              <p:nvPr/>
            </p:nvSpPr>
            <p:spPr bwMode="auto">
              <a:xfrm>
                <a:off x="821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22" name="Rectangle 56"/>
              <p:cNvSpPr>
                <a:spLocks noChangeArrowheads="1"/>
              </p:cNvSpPr>
              <p:nvPr/>
            </p:nvSpPr>
            <p:spPr bwMode="auto">
              <a:xfrm>
                <a:off x="1130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23" name="Rectangle 57"/>
              <p:cNvSpPr>
                <a:spLocks noChangeArrowheads="1"/>
              </p:cNvSpPr>
              <p:nvPr/>
            </p:nvSpPr>
            <p:spPr bwMode="auto">
              <a:xfrm>
                <a:off x="1439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24" name="Rectangle 58"/>
              <p:cNvSpPr>
                <a:spLocks noChangeArrowheads="1"/>
              </p:cNvSpPr>
              <p:nvPr/>
            </p:nvSpPr>
            <p:spPr bwMode="auto">
              <a:xfrm>
                <a:off x="1748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25" name="Rectangle 59"/>
              <p:cNvSpPr>
                <a:spLocks noChangeArrowheads="1"/>
              </p:cNvSpPr>
              <p:nvPr/>
            </p:nvSpPr>
            <p:spPr bwMode="auto">
              <a:xfrm>
                <a:off x="2057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26" name="Rectangle 60"/>
              <p:cNvSpPr>
                <a:spLocks noChangeArrowheads="1"/>
              </p:cNvSpPr>
              <p:nvPr/>
            </p:nvSpPr>
            <p:spPr bwMode="auto">
              <a:xfrm>
                <a:off x="2366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27" name="Rectangle 63"/>
              <p:cNvSpPr>
                <a:spLocks noChangeArrowheads="1"/>
              </p:cNvSpPr>
              <p:nvPr/>
            </p:nvSpPr>
            <p:spPr bwMode="auto">
              <a:xfrm>
                <a:off x="20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28" name="Rectangle 64"/>
              <p:cNvSpPr>
                <a:spLocks noChangeArrowheads="1"/>
              </p:cNvSpPr>
              <p:nvPr/>
            </p:nvSpPr>
            <p:spPr bwMode="auto">
              <a:xfrm>
                <a:off x="51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29" name="Rectangle 65"/>
              <p:cNvSpPr>
                <a:spLocks noChangeArrowheads="1"/>
              </p:cNvSpPr>
              <p:nvPr/>
            </p:nvSpPr>
            <p:spPr bwMode="auto">
              <a:xfrm>
                <a:off x="821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30" name="Rectangle 66"/>
              <p:cNvSpPr>
                <a:spLocks noChangeArrowheads="1"/>
              </p:cNvSpPr>
              <p:nvPr/>
            </p:nvSpPr>
            <p:spPr bwMode="auto">
              <a:xfrm>
                <a:off x="1130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31" name="Rectangle 67"/>
              <p:cNvSpPr>
                <a:spLocks noChangeArrowheads="1"/>
              </p:cNvSpPr>
              <p:nvPr/>
            </p:nvSpPr>
            <p:spPr bwMode="auto">
              <a:xfrm>
                <a:off x="1439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32" name="Rectangle 68"/>
              <p:cNvSpPr>
                <a:spLocks noChangeArrowheads="1"/>
              </p:cNvSpPr>
              <p:nvPr/>
            </p:nvSpPr>
            <p:spPr bwMode="auto">
              <a:xfrm>
                <a:off x="1748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33" name="Rectangle 69"/>
              <p:cNvSpPr>
                <a:spLocks noChangeArrowheads="1"/>
              </p:cNvSpPr>
              <p:nvPr/>
            </p:nvSpPr>
            <p:spPr bwMode="auto">
              <a:xfrm>
                <a:off x="2057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34" name="Rectangle 70"/>
              <p:cNvSpPr>
                <a:spLocks noChangeArrowheads="1"/>
              </p:cNvSpPr>
              <p:nvPr/>
            </p:nvSpPr>
            <p:spPr bwMode="auto">
              <a:xfrm>
                <a:off x="2366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35" name="Rectangle 72"/>
              <p:cNvSpPr>
                <a:spLocks noChangeArrowheads="1"/>
              </p:cNvSpPr>
              <p:nvPr/>
            </p:nvSpPr>
            <p:spPr bwMode="auto">
              <a:xfrm>
                <a:off x="20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36" name="Rectangle 73"/>
              <p:cNvSpPr>
                <a:spLocks noChangeArrowheads="1"/>
              </p:cNvSpPr>
              <p:nvPr/>
            </p:nvSpPr>
            <p:spPr bwMode="auto">
              <a:xfrm>
                <a:off x="51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37" name="Rectangle 74"/>
              <p:cNvSpPr>
                <a:spLocks noChangeArrowheads="1"/>
              </p:cNvSpPr>
              <p:nvPr/>
            </p:nvSpPr>
            <p:spPr bwMode="auto">
              <a:xfrm>
                <a:off x="821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38" name="Rectangle 75"/>
              <p:cNvSpPr>
                <a:spLocks noChangeArrowheads="1"/>
              </p:cNvSpPr>
              <p:nvPr/>
            </p:nvSpPr>
            <p:spPr bwMode="auto">
              <a:xfrm>
                <a:off x="1130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39" name="Rectangle 76"/>
              <p:cNvSpPr>
                <a:spLocks noChangeArrowheads="1"/>
              </p:cNvSpPr>
              <p:nvPr/>
            </p:nvSpPr>
            <p:spPr bwMode="auto">
              <a:xfrm>
                <a:off x="1439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40" name="Rectangle 77"/>
              <p:cNvSpPr>
                <a:spLocks noChangeArrowheads="1"/>
              </p:cNvSpPr>
              <p:nvPr/>
            </p:nvSpPr>
            <p:spPr bwMode="auto">
              <a:xfrm>
                <a:off x="1748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41" name="Rectangle 78"/>
              <p:cNvSpPr>
                <a:spLocks noChangeArrowheads="1"/>
              </p:cNvSpPr>
              <p:nvPr/>
            </p:nvSpPr>
            <p:spPr bwMode="auto">
              <a:xfrm>
                <a:off x="2057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42" name="Rectangle 79"/>
              <p:cNvSpPr>
                <a:spLocks noChangeArrowheads="1"/>
              </p:cNvSpPr>
              <p:nvPr/>
            </p:nvSpPr>
            <p:spPr bwMode="auto">
              <a:xfrm>
                <a:off x="2366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  <p:grpSp>
          <p:nvGrpSpPr>
            <p:cNvPr id="104543" name="组合 169"/>
            <p:cNvGrpSpPr/>
            <p:nvPr/>
          </p:nvGrpSpPr>
          <p:grpSpPr bwMode="auto">
            <a:xfrm>
              <a:off x="8603401" y="1390888"/>
              <a:ext cx="438367" cy="3655674"/>
              <a:chOff x="3695734" y="1414037"/>
              <a:chExt cx="438367" cy="3640117"/>
            </a:xfrm>
          </p:grpSpPr>
          <p:sp>
            <p:nvSpPr>
              <p:cNvPr id="104544" name="Rectangle 11"/>
              <p:cNvSpPr>
                <a:spLocks noChangeArrowheads="1"/>
              </p:cNvSpPr>
              <p:nvPr/>
            </p:nvSpPr>
            <p:spPr bwMode="auto">
              <a:xfrm>
                <a:off x="3695734" y="1414037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45" name="Rectangle 19"/>
              <p:cNvSpPr>
                <a:spLocks noChangeArrowheads="1"/>
              </p:cNvSpPr>
              <p:nvPr/>
            </p:nvSpPr>
            <p:spPr bwMode="auto">
              <a:xfrm>
                <a:off x="3695734" y="1871829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46" name="Rectangle 30"/>
              <p:cNvSpPr>
                <a:spLocks noChangeArrowheads="1"/>
              </p:cNvSpPr>
              <p:nvPr/>
            </p:nvSpPr>
            <p:spPr bwMode="auto">
              <a:xfrm>
                <a:off x="3695734" y="2320733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47" name="Rectangle 39"/>
              <p:cNvSpPr>
                <a:spLocks noChangeArrowheads="1"/>
              </p:cNvSpPr>
              <p:nvPr/>
            </p:nvSpPr>
            <p:spPr bwMode="auto">
              <a:xfrm>
                <a:off x="3695734" y="2778525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48" name="Rectangle 51"/>
              <p:cNvSpPr>
                <a:spLocks noChangeArrowheads="1"/>
              </p:cNvSpPr>
              <p:nvPr/>
            </p:nvSpPr>
            <p:spPr bwMode="auto">
              <a:xfrm>
                <a:off x="3695734" y="3230392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49" name="Rectangle 60"/>
              <p:cNvSpPr>
                <a:spLocks noChangeArrowheads="1"/>
              </p:cNvSpPr>
              <p:nvPr/>
            </p:nvSpPr>
            <p:spPr bwMode="auto">
              <a:xfrm>
                <a:off x="3695734" y="3688184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50" name="Rectangle 70"/>
              <p:cNvSpPr>
                <a:spLocks noChangeArrowheads="1"/>
              </p:cNvSpPr>
              <p:nvPr/>
            </p:nvSpPr>
            <p:spPr bwMode="auto">
              <a:xfrm>
                <a:off x="3695734" y="4137087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51" name="Rectangle 79"/>
              <p:cNvSpPr>
                <a:spLocks noChangeArrowheads="1"/>
              </p:cNvSpPr>
              <p:nvPr/>
            </p:nvSpPr>
            <p:spPr bwMode="auto">
              <a:xfrm>
                <a:off x="3695734" y="4594880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104552" name="组合 180"/>
          <p:cNvGrpSpPr/>
          <p:nvPr/>
        </p:nvGrpSpPr>
        <p:grpSpPr bwMode="auto">
          <a:xfrm>
            <a:off x="1562826" y="1412875"/>
            <a:ext cx="3940175" cy="3640138"/>
            <a:chOff x="112853" y="1412112"/>
            <a:chExt cx="3940226" cy="3640117"/>
          </a:xfrm>
        </p:grpSpPr>
        <p:grpSp>
          <p:nvGrpSpPr>
            <p:cNvPr id="104553" name="Group 94"/>
            <p:cNvGrpSpPr/>
            <p:nvPr/>
          </p:nvGrpSpPr>
          <p:grpSpPr bwMode="auto">
            <a:xfrm>
              <a:off x="112853" y="1412112"/>
              <a:ext cx="3498448" cy="3640117"/>
              <a:chOff x="202" y="944"/>
              <a:chExt cx="2474" cy="2457"/>
            </a:xfrm>
          </p:grpSpPr>
          <p:sp>
            <p:nvSpPr>
              <p:cNvPr id="104554" name="Rectangle 4"/>
              <p:cNvSpPr>
                <a:spLocks noChangeArrowheads="1"/>
              </p:cNvSpPr>
              <p:nvPr/>
            </p:nvSpPr>
            <p:spPr bwMode="auto">
              <a:xfrm>
                <a:off x="20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55" name="Rectangle 5"/>
              <p:cNvSpPr>
                <a:spLocks noChangeArrowheads="1"/>
              </p:cNvSpPr>
              <p:nvPr/>
            </p:nvSpPr>
            <p:spPr bwMode="auto">
              <a:xfrm>
                <a:off x="51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56" name="Rectangle 6"/>
              <p:cNvSpPr>
                <a:spLocks noChangeArrowheads="1"/>
              </p:cNvSpPr>
              <p:nvPr/>
            </p:nvSpPr>
            <p:spPr bwMode="auto">
              <a:xfrm>
                <a:off x="821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57" name="Rectangle 7"/>
              <p:cNvSpPr>
                <a:spLocks noChangeArrowheads="1"/>
              </p:cNvSpPr>
              <p:nvPr/>
            </p:nvSpPr>
            <p:spPr bwMode="auto">
              <a:xfrm>
                <a:off x="1130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58" name="Rectangle 8"/>
              <p:cNvSpPr>
                <a:spLocks noChangeArrowheads="1"/>
              </p:cNvSpPr>
              <p:nvPr/>
            </p:nvSpPr>
            <p:spPr bwMode="auto">
              <a:xfrm>
                <a:off x="1439" y="944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59" name="Rectangle 9"/>
              <p:cNvSpPr>
                <a:spLocks noChangeArrowheads="1"/>
              </p:cNvSpPr>
              <p:nvPr/>
            </p:nvSpPr>
            <p:spPr bwMode="auto">
              <a:xfrm>
                <a:off x="1748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60" name="Rectangle 10"/>
              <p:cNvSpPr>
                <a:spLocks noChangeArrowheads="1"/>
              </p:cNvSpPr>
              <p:nvPr/>
            </p:nvSpPr>
            <p:spPr bwMode="auto">
              <a:xfrm>
                <a:off x="2057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61" name="Rectangle 11"/>
              <p:cNvSpPr>
                <a:spLocks noChangeArrowheads="1"/>
              </p:cNvSpPr>
              <p:nvPr/>
            </p:nvSpPr>
            <p:spPr bwMode="auto">
              <a:xfrm>
                <a:off x="2366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62" name="Rectangle 12"/>
              <p:cNvSpPr>
                <a:spLocks noChangeArrowheads="1"/>
              </p:cNvSpPr>
              <p:nvPr/>
            </p:nvSpPr>
            <p:spPr bwMode="auto">
              <a:xfrm>
                <a:off x="20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63" name="Rectangle 13"/>
              <p:cNvSpPr>
                <a:spLocks noChangeArrowheads="1"/>
              </p:cNvSpPr>
              <p:nvPr/>
            </p:nvSpPr>
            <p:spPr bwMode="auto">
              <a:xfrm>
                <a:off x="51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64" name="Rectangle 14"/>
              <p:cNvSpPr>
                <a:spLocks noChangeArrowheads="1"/>
              </p:cNvSpPr>
              <p:nvPr/>
            </p:nvSpPr>
            <p:spPr bwMode="auto">
              <a:xfrm>
                <a:off x="821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65" name="Rectangle 15"/>
              <p:cNvSpPr>
                <a:spLocks noChangeArrowheads="1"/>
              </p:cNvSpPr>
              <p:nvPr/>
            </p:nvSpPr>
            <p:spPr bwMode="auto">
              <a:xfrm>
                <a:off x="1130" y="1253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66" name="Rectangle 16"/>
              <p:cNvSpPr>
                <a:spLocks noChangeArrowheads="1"/>
              </p:cNvSpPr>
              <p:nvPr/>
            </p:nvSpPr>
            <p:spPr bwMode="auto">
              <a:xfrm>
                <a:off x="1439" y="1253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67" name="Rectangle 17"/>
              <p:cNvSpPr>
                <a:spLocks noChangeArrowheads="1"/>
              </p:cNvSpPr>
              <p:nvPr/>
            </p:nvSpPr>
            <p:spPr bwMode="auto">
              <a:xfrm>
                <a:off x="1748" y="1253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68" name="Rectangle 18"/>
              <p:cNvSpPr>
                <a:spLocks noChangeArrowheads="1"/>
              </p:cNvSpPr>
              <p:nvPr/>
            </p:nvSpPr>
            <p:spPr bwMode="auto">
              <a:xfrm>
                <a:off x="2057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69" name="Rectangle 19"/>
              <p:cNvSpPr>
                <a:spLocks noChangeArrowheads="1"/>
              </p:cNvSpPr>
              <p:nvPr/>
            </p:nvSpPr>
            <p:spPr bwMode="auto">
              <a:xfrm>
                <a:off x="2366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70" name="Rectangle 23"/>
              <p:cNvSpPr>
                <a:spLocks noChangeArrowheads="1"/>
              </p:cNvSpPr>
              <p:nvPr/>
            </p:nvSpPr>
            <p:spPr bwMode="auto">
              <a:xfrm>
                <a:off x="20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71" name="Rectangle 24"/>
              <p:cNvSpPr>
                <a:spLocks noChangeArrowheads="1"/>
              </p:cNvSpPr>
              <p:nvPr/>
            </p:nvSpPr>
            <p:spPr bwMode="auto">
              <a:xfrm>
                <a:off x="51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72" name="Rectangle 25"/>
              <p:cNvSpPr>
                <a:spLocks noChangeArrowheads="1"/>
              </p:cNvSpPr>
              <p:nvPr/>
            </p:nvSpPr>
            <p:spPr bwMode="auto">
              <a:xfrm>
                <a:off x="821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73" name="Rectangle 26"/>
              <p:cNvSpPr>
                <a:spLocks noChangeArrowheads="1"/>
              </p:cNvSpPr>
              <p:nvPr/>
            </p:nvSpPr>
            <p:spPr bwMode="auto">
              <a:xfrm>
                <a:off x="1130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74" name="Rectangle 27"/>
              <p:cNvSpPr>
                <a:spLocks noChangeArrowheads="1"/>
              </p:cNvSpPr>
              <p:nvPr/>
            </p:nvSpPr>
            <p:spPr bwMode="auto">
              <a:xfrm>
                <a:off x="1439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75" name="Rectangle 28"/>
              <p:cNvSpPr>
                <a:spLocks noChangeArrowheads="1"/>
              </p:cNvSpPr>
              <p:nvPr/>
            </p:nvSpPr>
            <p:spPr bwMode="auto">
              <a:xfrm>
                <a:off x="1748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76" name="Rectangle 29"/>
              <p:cNvSpPr>
                <a:spLocks noChangeArrowheads="1"/>
              </p:cNvSpPr>
              <p:nvPr/>
            </p:nvSpPr>
            <p:spPr bwMode="auto">
              <a:xfrm>
                <a:off x="2057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77" name="Rectangle 30"/>
              <p:cNvSpPr>
                <a:spLocks noChangeArrowheads="1"/>
              </p:cNvSpPr>
              <p:nvPr/>
            </p:nvSpPr>
            <p:spPr bwMode="auto">
              <a:xfrm>
                <a:off x="2366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78" name="Rectangle 32"/>
              <p:cNvSpPr>
                <a:spLocks noChangeArrowheads="1"/>
              </p:cNvSpPr>
              <p:nvPr/>
            </p:nvSpPr>
            <p:spPr bwMode="auto">
              <a:xfrm>
                <a:off x="20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79" name="Rectangle 33"/>
              <p:cNvSpPr>
                <a:spLocks noChangeArrowheads="1"/>
              </p:cNvSpPr>
              <p:nvPr/>
            </p:nvSpPr>
            <p:spPr bwMode="auto">
              <a:xfrm>
                <a:off x="512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80" name="Rectangle 34"/>
              <p:cNvSpPr>
                <a:spLocks noChangeArrowheads="1"/>
              </p:cNvSpPr>
              <p:nvPr/>
            </p:nvSpPr>
            <p:spPr bwMode="auto">
              <a:xfrm>
                <a:off x="821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81" name="Rectangle 35"/>
              <p:cNvSpPr>
                <a:spLocks noChangeArrowheads="1"/>
              </p:cNvSpPr>
              <p:nvPr/>
            </p:nvSpPr>
            <p:spPr bwMode="auto">
              <a:xfrm>
                <a:off x="1130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82" name="Rectangle 36"/>
              <p:cNvSpPr>
                <a:spLocks noChangeArrowheads="1"/>
              </p:cNvSpPr>
              <p:nvPr/>
            </p:nvSpPr>
            <p:spPr bwMode="auto">
              <a:xfrm>
                <a:off x="1439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83" name="Rectangle 37"/>
              <p:cNvSpPr>
                <a:spLocks noChangeArrowheads="1"/>
              </p:cNvSpPr>
              <p:nvPr/>
            </p:nvSpPr>
            <p:spPr bwMode="auto">
              <a:xfrm>
                <a:off x="1748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84" name="Rectangle 38"/>
              <p:cNvSpPr>
                <a:spLocks noChangeArrowheads="1"/>
              </p:cNvSpPr>
              <p:nvPr/>
            </p:nvSpPr>
            <p:spPr bwMode="auto">
              <a:xfrm>
                <a:off x="2057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85" name="Rectangle 39"/>
              <p:cNvSpPr>
                <a:spLocks noChangeArrowheads="1"/>
              </p:cNvSpPr>
              <p:nvPr/>
            </p:nvSpPr>
            <p:spPr bwMode="auto">
              <a:xfrm>
                <a:off x="2366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86" name="Rectangle 44"/>
              <p:cNvSpPr>
                <a:spLocks noChangeArrowheads="1"/>
              </p:cNvSpPr>
              <p:nvPr/>
            </p:nvSpPr>
            <p:spPr bwMode="auto">
              <a:xfrm>
                <a:off x="20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87" name="Rectangle 45"/>
              <p:cNvSpPr>
                <a:spLocks noChangeArrowheads="1"/>
              </p:cNvSpPr>
              <p:nvPr/>
            </p:nvSpPr>
            <p:spPr bwMode="auto">
              <a:xfrm>
                <a:off x="512" y="2170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88" name="Rectangle 46"/>
              <p:cNvSpPr>
                <a:spLocks noChangeArrowheads="1"/>
              </p:cNvSpPr>
              <p:nvPr/>
            </p:nvSpPr>
            <p:spPr bwMode="auto">
              <a:xfrm>
                <a:off x="821" y="2170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89" name="Rectangle 47"/>
              <p:cNvSpPr>
                <a:spLocks noChangeArrowheads="1"/>
              </p:cNvSpPr>
              <p:nvPr/>
            </p:nvSpPr>
            <p:spPr bwMode="auto">
              <a:xfrm>
                <a:off x="1130" y="2170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90" name="Rectangle 48"/>
              <p:cNvSpPr>
                <a:spLocks noChangeArrowheads="1"/>
              </p:cNvSpPr>
              <p:nvPr/>
            </p:nvSpPr>
            <p:spPr bwMode="auto">
              <a:xfrm>
                <a:off x="1439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91" name="Rectangle 49"/>
              <p:cNvSpPr>
                <a:spLocks noChangeArrowheads="1"/>
              </p:cNvSpPr>
              <p:nvPr/>
            </p:nvSpPr>
            <p:spPr bwMode="auto">
              <a:xfrm>
                <a:off x="1748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92" name="Rectangle 50"/>
              <p:cNvSpPr>
                <a:spLocks noChangeArrowheads="1"/>
              </p:cNvSpPr>
              <p:nvPr/>
            </p:nvSpPr>
            <p:spPr bwMode="auto">
              <a:xfrm>
                <a:off x="2057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93" name="Rectangle 51"/>
              <p:cNvSpPr>
                <a:spLocks noChangeArrowheads="1"/>
              </p:cNvSpPr>
              <p:nvPr/>
            </p:nvSpPr>
            <p:spPr bwMode="auto">
              <a:xfrm>
                <a:off x="2366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94" name="Rectangle 53"/>
              <p:cNvSpPr>
                <a:spLocks noChangeArrowheads="1"/>
              </p:cNvSpPr>
              <p:nvPr/>
            </p:nvSpPr>
            <p:spPr bwMode="auto">
              <a:xfrm>
                <a:off x="20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95" name="Rectangle 54"/>
              <p:cNvSpPr>
                <a:spLocks noChangeArrowheads="1"/>
              </p:cNvSpPr>
              <p:nvPr/>
            </p:nvSpPr>
            <p:spPr bwMode="auto">
              <a:xfrm>
                <a:off x="51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96" name="Rectangle 55"/>
              <p:cNvSpPr>
                <a:spLocks noChangeArrowheads="1"/>
              </p:cNvSpPr>
              <p:nvPr/>
            </p:nvSpPr>
            <p:spPr bwMode="auto">
              <a:xfrm>
                <a:off x="821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97" name="Rectangle 56"/>
              <p:cNvSpPr>
                <a:spLocks noChangeArrowheads="1"/>
              </p:cNvSpPr>
              <p:nvPr/>
            </p:nvSpPr>
            <p:spPr bwMode="auto">
              <a:xfrm>
                <a:off x="1130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98" name="Rectangle 57"/>
              <p:cNvSpPr>
                <a:spLocks noChangeArrowheads="1"/>
              </p:cNvSpPr>
              <p:nvPr/>
            </p:nvSpPr>
            <p:spPr bwMode="auto">
              <a:xfrm>
                <a:off x="1439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599" name="Rectangle 58"/>
              <p:cNvSpPr>
                <a:spLocks noChangeArrowheads="1"/>
              </p:cNvSpPr>
              <p:nvPr/>
            </p:nvSpPr>
            <p:spPr bwMode="auto">
              <a:xfrm>
                <a:off x="1748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00" name="Rectangle 59"/>
              <p:cNvSpPr>
                <a:spLocks noChangeArrowheads="1"/>
              </p:cNvSpPr>
              <p:nvPr/>
            </p:nvSpPr>
            <p:spPr bwMode="auto">
              <a:xfrm>
                <a:off x="2057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01" name="Rectangle 60"/>
              <p:cNvSpPr>
                <a:spLocks noChangeArrowheads="1"/>
              </p:cNvSpPr>
              <p:nvPr/>
            </p:nvSpPr>
            <p:spPr bwMode="auto">
              <a:xfrm>
                <a:off x="2366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02" name="Rectangle 63"/>
              <p:cNvSpPr>
                <a:spLocks noChangeArrowheads="1"/>
              </p:cNvSpPr>
              <p:nvPr/>
            </p:nvSpPr>
            <p:spPr bwMode="auto">
              <a:xfrm>
                <a:off x="20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03" name="Rectangle 64"/>
              <p:cNvSpPr>
                <a:spLocks noChangeArrowheads="1"/>
              </p:cNvSpPr>
              <p:nvPr/>
            </p:nvSpPr>
            <p:spPr bwMode="auto">
              <a:xfrm>
                <a:off x="51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04" name="Rectangle 65"/>
              <p:cNvSpPr>
                <a:spLocks noChangeArrowheads="1"/>
              </p:cNvSpPr>
              <p:nvPr/>
            </p:nvSpPr>
            <p:spPr bwMode="auto">
              <a:xfrm>
                <a:off x="821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05" name="Rectangle 66"/>
              <p:cNvSpPr>
                <a:spLocks noChangeArrowheads="1"/>
              </p:cNvSpPr>
              <p:nvPr/>
            </p:nvSpPr>
            <p:spPr bwMode="auto">
              <a:xfrm>
                <a:off x="1130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06" name="Rectangle 67"/>
              <p:cNvSpPr>
                <a:spLocks noChangeArrowheads="1"/>
              </p:cNvSpPr>
              <p:nvPr/>
            </p:nvSpPr>
            <p:spPr bwMode="auto">
              <a:xfrm>
                <a:off x="1439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07" name="Rectangle 68"/>
              <p:cNvSpPr>
                <a:spLocks noChangeArrowheads="1"/>
              </p:cNvSpPr>
              <p:nvPr/>
            </p:nvSpPr>
            <p:spPr bwMode="auto">
              <a:xfrm>
                <a:off x="1748" y="2782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08" name="Rectangle 69"/>
              <p:cNvSpPr>
                <a:spLocks noChangeArrowheads="1"/>
              </p:cNvSpPr>
              <p:nvPr/>
            </p:nvSpPr>
            <p:spPr bwMode="auto">
              <a:xfrm>
                <a:off x="2057" y="2782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09" name="Rectangle 70"/>
              <p:cNvSpPr>
                <a:spLocks noChangeArrowheads="1"/>
              </p:cNvSpPr>
              <p:nvPr/>
            </p:nvSpPr>
            <p:spPr bwMode="auto">
              <a:xfrm>
                <a:off x="2366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10" name="Rectangle 72"/>
              <p:cNvSpPr>
                <a:spLocks noChangeArrowheads="1"/>
              </p:cNvSpPr>
              <p:nvPr/>
            </p:nvSpPr>
            <p:spPr bwMode="auto">
              <a:xfrm>
                <a:off x="20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11" name="Rectangle 73"/>
              <p:cNvSpPr>
                <a:spLocks noChangeArrowheads="1"/>
              </p:cNvSpPr>
              <p:nvPr/>
            </p:nvSpPr>
            <p:spPr bwMode="auto">
              <a:xfrm>
                <a:off x="51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12" name="Rectangle 74"/>
              <p:cNvSpPr>
                <a:spLocks noChangeArrowheads="1"/>
              </p:cNvSpPr>
              <p:nvPr/>
            </p:nvSpPr>
            <p:spPr bwMode="auto">
              <a:xfrm>
                <a:off x="821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13" name="Rectangle 75"/>
              <p:cNvSpPr>
                <a:spLocks noChangeArrowheads="1"/>
              </p:cNvSpPr>
              <p:nvPr/>
            </p:nvSpPr>
            <p:spPr bwMode="auto">
              <a:xfrm>
                <a:off x="1130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14" name="Rectangle 76"/>
              <p:cNvSpPr>
                <a:spLocks noChangeArrowheads="1"/>
              </p:cNvSpPr>
              <p:nvPr/>
            </p:nvSpPr>
            <p:spPr bwMode="auto">
              <a:xfrm>
                <a:off x="1439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15" name="Rectangle 77"/>
              <p:cNvSpPr>
                <a:spLocks noChangeArrowheads="1"/>
              </p:cNvSpPr>
              <p:nvPr/>
            </p:nvSpPr>
            <p:spPr bwMode="auto">
              <a:xfrm>
                <a:off x="1748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16" name="Rectangle 78"/>
              <p:cNvSpPr>
                <a:spLocks noChangeArrowheads="1"/>
              </p:cNvSpPr>
              <p:nvPr/>
            </p:nvSpPr>
            <p:spPr bwMode="auto">
              <a:xfrm>
                <a:off x="2057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17" name="Rectangle 79"/>
              <p:cNvSpPr>
                <a:spLocks noChangeArrowheads="1"/>
              </p:cNvSpPr>
              <p:nvPr/>
            </p:nvSpPr>
            <p:spPr bwMode="auto">
              <a:xfrm>
                <a:off x="2366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  <p:grpSp>
          <p:nvGrpSpPr>
            <p:cNvPr id="104618" name="组合 170"/>
            <p:cNvGrpSpPr/>
            <p:nvPr/>
          </p:nvGrpSpPr>
          <p:grpSpPr bwMode="auto">
            <a:xfrm>
              <a:off x="3614712" y="1414038"/>
              <a:ext cx="438367" cy="3632524"/>
              <a:chOff x="3695734" y="1414037"/>
              <a:chExt cx="438367" cy="3640117"/>
            </a:xfrm>
          </p:grpSpPr>
          <p:sp>
            <p:nvSpPr>
              <p:cNvPr id="104619" name="Rectangle 11"/>
              <p:cNvSpPr>
                <a:spLocks noChangeArrowheads="1"/>
              </p:cNvSpPr>
              <p:nvPr/>
            </p:nvSpPr>
            <p:spPr bwMode="auto">
              <a:xfrm>
                <a:off x="3695734" y="1414037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20" name="Rectangle 19"/>
              <p:cNvSpPr>
                <a:spLocks noChangeArrowheads="1"/>
              </p:cNvSpPr>
              <p:nvPr/>
            </p:nvSpPr>
            <p:spPr bwMode="auto">
              <a:xfrm>
                <a:off x="3695734" y="1871829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21" name="Rectangle 30"/>
              <p:cNvSpPr>
                <a:spLocks noChangeArrowheads="1"/>
              </p:cNvSpPr>
              <p:nvPr/>
            </p:nvSpPr>
            <p:spPr bwMode="auto">
              <a:xfrm>
                <a:off x="3695734" y="2320733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22" name="Rectangle 39"/>
              <p:cNvSpPr>
                <a:spLocks noChangeArrowheads="1"/>
              </p:cNvSpPr>
              <p:nvPr/>
            </p:nvSpPr>
            <p:spPr bwMode="auto">
              <a:xfrm>
                <a:off x="3695734" y="2778525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23" name="Rectangle 51"/>
              <p:cNvSpPr>
                <a:spLocks noChangeArrowheads="1"/>
              </p:cNvSpPr>
              <p:nvPr/>
            </p:nvSpPr>
            <p:spPr bwMode="auto">
              <a:xfrm>
                <a:off x="3695734" y="3230392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24" name="Rectangle 60"/>
              <p:cNvSpPr>
                <a:spLocks noChangeArrowheads="1"/>
              </p:cNvSpPr>
              <p:nvPr/>
            </p:nvSpPr>
            <p:spPr bwMode="auto">
              <a:xfrm>
                <a:off x="3695734" y="3688184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25" name="Rectangle 70"/>
              <p:cNvSpPr>
                <a:spLocks noChangeArrowheads="1"/>
              </p:cNvSpPr>
              <p:nvPr/>
            </p:nvSpPr>
            <p:spPr bwMode="auto">
              <a:xfrm>
                <a:off x="3695734" y="4137087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4626" name="Rectangle 79"/>
              <p:cNvSpPr>
                <a:spLocks noChangeArrowheads="1"/>
              </p:cNvSpPr>
              <p:nvPr/>
            </p:nvSpPr>
            <p:spPr bwMode="auto">
              <a:xfrm>
                <a:off x="3695734" y="4594880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</p:grpSp>
      <p:graphicFrame>
        <p:nvGraphicFramePr>
          <p:cNvPr id="104627" name="Object 21"/>
          <p:cNvGraphicFramePr>
            <a:graphicFrameLocks noChangeAspect="1"/>
          </p:cNvGraphicFramePr>
          <p:nvPr/>
        </p:nvGraphicFramePr>
        <p:xfrm>
          <a:off x="2360614" y="5546726"/>
          <a:ext cx="1900237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422400" imgH="939800" progId="Equation.3">
                  <p:embed/>
                </p:oleObj>
              </mc:Choice>
              <mc:Fallback>
                <p:oleObj name="公式" r:id="rId4" imgW="1422400" imgH="9398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14" y="5546726"/>
                        <a:ext cx="1900237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628" name="矩形 1"/>
          <p:cNvSpPr>
            <a:spLocks noChangeArrowheads="1"/>
          </p:cNvSpPr>
          <p:nvPr/>
        </p:nvSpPr>
        <p:spPr bwMode="auto">
          <a:xfrm>
            <a:off x="2392364" y="5078413"/>
            <a:ext cx="1749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indent="-9144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2"/>
            <a:r>
              <a:rPr lang="en-US" altLang="zh-CN" sz="2000"/>
              <a:t>B</a:t>
            </a:r>
            <a:r>
              <a:rPr lang="en-US" altLang="zh-CN" sz="2000" baseline="-25000"/>
              <a:t>1 </a:t>
            </a:r>
            <a:r>
              <a:rPr lang="en-US" altLang="zh-CN" sz="2000"/>
              <a:t>=X, B</a:t>
            </a:r>
            <a:r>
              <a:rPr lang="en-US" altLang="zh-CN" sz="2000" baseline="-25000"/>
              <a:t>2</a:t>
            </a:r>
            <a:r>
              <a:rPr lang="en-US" altLang="zh-CN" sz="2000"/>
              <a:t>=W-X</a:t>
            </a:r>
            <a:endParaRPr lang="zh-CN" altLang="en-US" sz="20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Hit-or-Miss Transform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62</a:t>
            </a:fld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73" name="Group 94"/>
          <p:cNvGrpSpPr/>
          <p:nvPr/>
        </p:nvGrpSpPr>
        <p:grpSpPr bwMode="auto">
          <a:xfrm>
            <a:off x="1481435" y="1562101"/>
            <a:ext cx="3325812" cy="3616325"/>
            <a:chOff x="202" y="944"/>
            <a:chExt cx="2474" cy="2457"/>
          </a:xfrm>
        </p:grpSpPr>
        <p:sp>
          <p:nvSpPr>
            <p:cNvPr id="105474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75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76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77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78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79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80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81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82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83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84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85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86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87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88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89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90" name="Rectangle 23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91" name="Rectangle 24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92" name="Rectangle 25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93" name="Rectangle 26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94" name="Rectangle 27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95" name="Rectangle 28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96" name="Rectangle 29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97" name="Rectangle 30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98" name="Rectangle 32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499" name="Rectangle 33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00" name="Rectangle 34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01" name="Rectangle 35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02" name="Rectangle 36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03" name="Rectangle 37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04" name="Rectangle 38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05" name="Rectangle 39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06" name="Rectangle 44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07" name="Rectangle 45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08" name="Rectangle 46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09" name="Rectangle 47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10" name="Rectangle 48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11" name="Rectangle 49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12" name="Rectangle 50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13" name="Rectangle 51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14" name="Rectangle 53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15" name="Rectangle 54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16" name="Rectangle 55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17" name="Rectangle 56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18" name="Rectangle 57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19" name="Rectangle 58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20" name="Rectangle 59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21" name="Rectangle 60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22" name="Rectangle 63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23" name="Rectangle 64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24" name="Rectangle 65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25" name="Rectangle 66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26" name="Rectangle 67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27" name="Rectangle 68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28" name="Rectangle 69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29" name="Rectangle 70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30" name="Rectangle 72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31" name="Rectangle 73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32" name="Rectangle 74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33" name="Rectangle 75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34" name="Rectangle 76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35" name="Rectangle 77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36" name="Rectangle 78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37" name="Rectangle 79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aphicFrame>
        <p:nvGraphicFramePr>
          <p:cNvPr id="105539" name="Object 21"/>
          <p:cNvGraphicFramePr>
            <a:graphicFrameLocks noChangeAspect="1"/>
          </p:cNvGraphicFramePr>
          <p:nvPr/>
        </p:nvGraphicFramePr>
        <p:xfrm>
          <a:off x="2236789" y="5602288"/>
          <a:ext cx="1900237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422400" imgH="939800" progId="Equation.3">
                  <p:embed/>
                </p:oleObj>
              </mc:Choice>
              <mc:Fallback>
                <p:oleObj name="公式" r:id="rId2" imgW="1422400" imgH="9398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789" y="5602288"/>
                        <a:ext cx="1900237" cy="125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540" name="Rectangle 45"/>
          <p:cNvSpPr>
            <a:spLocks noChangeArrowheads="1"/>
          </p:cNvSpPr>
          <p:nvPr/>
        </p:nvSpPr>
        <p:spPr bwMode="auto">
          <a:xfrm>
            <a:off x="4864101" y="591343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41" name="Rectangle 46"/>
          <p:cNvSpPr>
            <a:spLocks noChangeArrowheads="1"/>
          </p:cNvSpPr>
          <p:nvPr/>
        </p:nvSpPr>
        <p:spPr bwMode="auto">
          <a:xfrm>
            <a:off x="5354639" y="591343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42" name="Rectangle 47"/>
          <p:cNvSpPr>
            <a:spLocks noChangeArrowheads="1"/>
          </p:cNvSpPr>
          <p:nvPr/>
        </p:nvSpPr>
        <p:spPr bwMode="auto">
          <a:xfrm>
            <a:off x="5845176" y="591343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43" name="Rectangle 4"/>
          <p:cNvSpPr>
            <a:spLocks noChangeArrowheads="1"/>
          </p:cNvSpPr>
          <p:nvPr/>
        </p:nvSpPr>
        <p:spPr bwMode="auto">
          <a:xfrm>
            <a:off x="7459664" y="534828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44" name="Rectangle 5"/>
          <p:cNvSpPr>
            <a:spLocks noChangeArrowheads="1"/>
          </p:cNvSpPr>
          <p:nvPr/>
        </p:nvSpPr>
        <p:spPr bwMode="auto">
          <a:xfrm>
            <a:off x="7951789" y="534828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45" name="Rectangle 6"/>
          <p:cNvSpPr>
            <a:spLocks noChangeArrowheads="1"/>
          </p:cNvSpPr>
          <p:nvPr/>
        </p:nvSpPr>
        <p:spPr bwMode="auto">
          <a:xfrm>
            <a:off x="8442326" y="534828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46" name="Rectangle 7"/>
          <p:cNvSpPr>
            <a:spLocks noChangeArrowheads="1"/>
          </p:cNvSpPr>
          <p:nvPr/>
        </p:nvSpPr>
        <p:spPr bwMode="auto">
          <a:xfrm>
            <a:off x="8932864" y="534828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47" name="Rectangle 8"/>
          <p:cNvSpPr>
            <a:spLocks noChangeArrowheads="1"/>
          </p:cNvSpPr>
          <p:nvPr/>
        </p:nvSpPr>
        <p:spPr bwMode="auto">
          <a:xfrm>
            <a:off x="9423401" y="534828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48" name="Rectangle 12"/>
          <p:cNvSpPr>
            <a:spLocks noChangeArrowheads="1"/>
          </p:cNvSpPr>
          <p:nvPr/>
        </p:nvSpPr>
        <p:spPr bwMode="auto">
          <a:xfrm>
            <a:off x="7459664" y="5838826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49" name="Rectangle 13"/>
          <p:cNvSpPr>
            <a:spLocks noChangeArrowheads="1"/>
          </p:cNvSpPr>
          <p:nvPr/>
        </p:nvSpPr>
        <p:spPr bwMode="auto">
          <a:xfrm>
            <a:off x="7951789" y="58388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50" name="Rectangle 14"/>
          <p:cNvSpPr>
            <a:spLocks noChangeArrowheads="1"/>
          </p:cNvSpPr>
          <p:nvPr/>
        </p:nvSpPr>
        <p:spPr bwMode="auto">
          <a:xfrm>
            <a:off x="8442326" y="58388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51" name="Rectangle 15"/>
          <p:cNvSpPr>
            <a:spLocks noChangeArrowheads="1"/>
          </p:cNvSpPr>
          <p:nvPr/>
        </p:nvSpPr>
        <p:spPr bwMode="auto">
          <a:xfrm>
            <a:off x="8932864" y="5838826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52" name="Rectangle 16"/>
          <p:cNvSpPr>
            <a:spLocks noChangeArrowheads="1"/>
          </p:cNvSpPr>
          <p:nvPr/>
        </p:nvSpPr>
        <p:spPr bwMode="auto">
          <a:xfrm>
            <a:off x="9423401" y="5838826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53" name="Rectangle 23"/>
          <p:cNvSpPr>
            <a:spLocks noChangeArrowheads="1"/>
          </p:cNvSpPr>
          <p:nvPr/>
        </p:nvSpPr>
        <p:spPr bwMode="auto">
          <a:xfrm>
            <a:off x="7459664" y="631983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54" name="Rectangle 24"/>
          <p:cNvSpPr>
            <a:spLocks noChangeArrowheads="1"/>
          </p:cNvSpPr>
          <p:nvPr/>
        </p:nvSpPr>
        <p:spPr bwMode="auto">
          <a:xfrm>
            <a:off x="7951789" y="631983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55" name="Rectangle 25"/>
          <p:cNvSpPr>
            <a:spLocks noChangeArrowheads="1"/>
          </p:cNvSpPr>
          <p:nvPr/>
        </p:nvSpPr>
        <p:spPr bwMode="auto">
          <a:xfrm>
            <a:off x="8442326" y="631983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56" name="Rectangle 26"/>
          <p:cNvSpPr>
            <a:spLocks noChangeArrowheads="1"/>
          </p:cNvSpPr>
          <p:nvPr/>
        </p:nvSpPr>
        <p:spPr bwMode="auto">
          <a:xfrm>
            <a:off x="8932864" y="631983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57" name="Rectangle 27"/>
          <p:cNvSpPr>
            <a:spLocks noChangeArrowheads="1"/>
          </p:cNvSpPr>
          <p:nvPr/>
        </p:nvSpPr>
        <p:spPr bwMode="auto">
          <a:xfrm>
            <a:off x="9423401" y="6319839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5558" name="TextBox 159"/>
          <p:cNvSpPr txBox="1">
            <a:spLocks noChangeArrowheads="1"/>
          </p:cNvSpPr>
          <p:nvPr/>
        </p:nvSpPr>
        <p:spPr bwMode="auto">
          <a:xfrm>
            <a:off x="5343526" y="5359401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B</a:t>
            </a:r>
            <a:r>
              <a:rPr lang="en-US" altLang="zh-CN" baseline="-25000"/>
              <a:t>1</a:t>
            </a:r>
            <a:endParaRPr lang="zh-CN" altLang="en-US" baseline="-25000"/>
          </a:p>
        </p:txBody>
      </p:sp>
      <p:sp>
        <p:nvSpPr>
          <p:cNvPr id="105559" name="TextBox 160"/>
          <p:cNvSpPr txBox="1">
            <a:spLocks noChangeArrowheads="1"/>
          </p:cNvSpPr>
          <p:nvPr/>
        </p:nvSpPr>
        <p:spPr bwMode="auto">
          <a:xfrm>
            <a:off x="6929439" y="585628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B</a:t>
            </a:r>
            <a:r>
              <a:rPr lang="en-US" altLang="zh-CN" baseline="-25000"/>
              <a:t>2</a:t>
            </a:r>
            <a:endParaRPr lang="zh-CN" altLang="en-US" baseline="-25000"/>
          </a:p>
        </p:txBody>
      </p:sp>
      <p:grpSp>
        <p:nvGrpSpPr>
          <p:cNvPr id="105560" name="Group 20"/>
          <p:cNvGrpSpPr/>
          <p:nvPr/>
        </p:nvGrpSpPr>
        <p:grpSpPr bwMode="auto">
          <a:xfrm>
            <a:off x="5264725" y="2986088"/>
            <a:ext cx="912381" cy="450850"/>
            <a:chOff x="2552" y="2544"/>
            <a:chExt cx="704" cy="352"/>
          </a:xfrm>
        </p:grpSpPr>
        <p:graphicFrame>
          <p:nvGraphicFramePr>
            <p:cNvPr id="105561" name="Object 3"/>
            <p:cNvGraphicFramePr>
              <a:graphicFrameLocks noChangeAspect="1"/>
            </p:cNvGraphicFramePr>
            <p:nvPr/>
          </p:nvGraphicFramePr>
          <p:xfrm>
            <a:off x="2552" y="2544"/>
            <a:ext cx="704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457200" imgH="228600" progId="Equation.3">
                    <p:embed/>
                  </p:oleObj>
                </mc:Choice>
                <mc:Fallback>
                  <p:oleObj name="公式" r:id="rId4" imgW="457200" imgH="2286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2" y="2544"/>
                          <a:ext cx="704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562" name="Group 25"/>
            <p:cNvGrpSpPr/>
            <p:nvPr/>
          </p:nvGrpSpPr>
          <p:grpSpPr bwMode="auto">
            <a:xfrm>
              <a:off x="2800" y="2640"/>
              <a:ext cx="182" cy="180"/>
              <a:chOff x="2526" y="2208"/>
              <a:chExt cx="242" cy="240"/>
            </a:xfrm>
          </p:grpSpPr>
          <p:sp>
            <p:nvSpPr>
              <p:cNvPr id="105563" name="Oval 26"/>
              <p:cNvSpPr>
                <a:spLocks noChangeArrowheads="1"/>
              </p:cNvSpPr>
              <p:nvPr/>
            </p:nvSpPr>
            <p:spPr bwMode="auto">
              <a:xfrm>
                <a:off x="2527" y="2208"/>
                <a:ext cx="241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64" name="Line 27"/>
              <p:cNvSpPr>
                <a:spLocks noChangeShapeType="1"/>
              </p:cNvSpPr>
              <p:nvPr/>
            </p:nvSpPr>
            <p:spPr bwMode="auto">
              <a:xfrm>
                <a:off x="2526" y="2304"/>
                <a:ext cx="2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5565" name="组合 166"/>
          <p:cNvGrpSpPr/>
          <p:nvPr/>
        </p:nvGrpSpPr>
        <p:grpSpPr bwMode="auto">
          <a:xfrm>
            <a:off x="4805661" y="1565275"/>
            <a:ext cx="415925" cy="3608388"/>
            <a:chOff x="322263" y="1714982"/>
            <a:chExt cx="416720" cy="3615843"/>
          </a:xfrm>
        </p:grpSpPr>
        <p:sp>
          <p:nvSpPr>
            <p:cNvPr id="105566" name="Rectangle 4"/>
            <p:cNvSpPr>
              <a:spLocks noChangeArrowheads="1"/>
            </p:cNvSpPr>
            <p:nvPr/>
          </p:nvSpPr>
          <p:spPr bwMode="auto">
            <a:xfrm>
              <a:off x="322263" y="1714982"/>
              <a:ext cx="416720" cy="45621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67" name="Rectangle 12"/>
            <p:cNvSpPr>
              <a:spLocks noChangeArrowheads="1"/>
            </p:cNvSpPr>
            <p:nvPr/>
          </p:nvSpPr>
          <p:spPr bwMode="auto">
            <a:xfrm>
              <a:off x="322263" y="2169722"/>
              <a:ext cx="416720" cy="45621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68" name="Rectangle 23"/>
            <p:cNvSpPr>
              <a:spLocks noChangeArrowheads="1"/>
            </p:cNvSpPr>
            <p:nvPr/>
          </p:nvSpPr>
          <p:spPr bwMode="auto">
            <a:xfrm>
              <a:off x="322263" y="2615632"/>
              <a:ext cx="416720" cy="45621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69" name="Rectangle 32"/>
            <p:cNvSpPr>
              <a:spLocks noChangeArrowheads="1"/>
            </p:cNvSpPr>
            <p:nvPr/>
          </p:nvSpPr>
          <p:spPr bwMode="auto">
            <a:xfrm>
              <a:off x="322263" y="3070371"/>
              <a:ext cx="416720" cy="45621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70" name="Rectangle 44"/>
            <p:cNvSpPr>
              <a:spLocks noChangeArrowheads="1"/>
            </p:cNvSpPr>
            <p:nvPr/>
          </p:nvSpPr>
          <p:spPr bwMode="auto">
            <a:xfrm>
              <a:off x="322263" y="3519224"/>
              <a:ext cx="416720" cy="45621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71" name="Rectangle 53"/>
            <p:cNvSpPr>
              <a:spLocks noChangeArrowheads="1"/>
            </p:cNvSpPr>
            <p:nvPr/>
          </p:nvSpPr>
          <p:spPr bwMode="auto">
            <a:xfrm>
              <a:off x="322263" y="3973964"/>
              <a:ext cx="416720" cy="45621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72" name="Rectangle 63"/>
            <p:cNvSpPr>
              <a:spLocks noChangeArrowheads="1"/>
            </p:cNvSpPr>
            <p:nvPr/>
          </p:nvSpPr>
          <p:spPr bwMode="auto">
            <a:xfrm>
              <a:off x="322263" y="4419874"/>
              <a:ext cx="416720" cy="45621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5573" name="Rectangle 72"/>
            <p:cNvSpPr>
              <a:spLocks noChangeArrowheads="1"/>
            </p:cNvSpPr>
            <p:nvPr/>
          </p:nvSpPr>
          <p:spPr bwMode="auto">
            <a:xfrm>
              <a:off x="322263" y="4874614"/>
              <a:ext cx="416720" cy="45621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05574" name="组合 176"/>
          <p:cNvGrpSpPr/>
          <p:nvPr/>
        </p:nvGrpSpPr>
        <p:grpSpPr bwMode="auto">
          <a:xfrm>
            <a:off x="6271489" y="1574800"/>
            <a:ext cx="4113213" cy="3600450"/>
            <a:chOff x="4673963" y="1574157"/>
            <a:chExt cx="4113151" cy="3601656"/>
          </a:xfrm>
        </p:grpSpPr>
        <p:grpSp>
          <p:nvGrpSpPr>
            <p:cNvPr id="105575" name="Group 94"/>
            <p:cNvGrpSpPr/>
            <p:nvPr/>
          </p:nvGrpSpPr>
          <p:grpSpPr bwMode="auto">
            <a:xfrm>
              <a:off x="4673963" y="1574157"/>
              <a:ext cx="3659809" cy="3599727"/>
              <a:chOff x="202" y="944"/>
              <a:chExt cx="2474" cy="2457"/>
            </a:xfrm>
          </p:grpSpPr>
          <p:sp>
            <p:nvSpPr>
              <p:cNvPr id="105576" name="Rectangle 4"/>
              <p:cNvSpPr>
                <a:spLocks noChangeArrowheads="1"/>
              </p:cNvSpPr>
              <p:nvPr/>
            </p:nvSpPr>
            <p:spPr bwMode="auto">
              <a:xfrm>
                <a:off x="20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77" name="Rectangle 5"/>
              <p:cNvSpPr>
                <a:spLocks noChangeArrowheads="1"/>
              </p:cNvSpPr>
              <p:nvPr/>
            </p:nvSpPr>
            <p:spPr bwMode="auto">
              <a:xfrm>
                <a:off x="51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78" name="Rectangle 6"/>
              <p:cNvSpPr>
                <a:spLocks noChangeArrowheads="1"/>
              </p:cNvSpPr>
              <p:nvPr/>
            </p:nvSpPr>
            <p:spPr bwMode="auto">
              <a:xfrm>
                <a:off x="821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79" name="Rectangle 7"/>
              <p:cNvSpPr>
                <a:spLocks noChangeArrowheads="1"/>
              </p:cNvSpPr>
              <p:nvPr/>
            </p:nvSpPr>
            <p:spPr bwMode="auto">
              <a:xfrm>
                <a:off x="1130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80" name="Rectangle 8"/>
              <p:cNvSpPr>
                <a:spLocks noChangeArrowheads="1"/>
              </p:cNvSpPr>
              <p:nvPr/>
            </p:nvSpPr>
            <p:spPr bwMode="auto">
              <a:xfrm>
                <a:off x="1439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81" name="Rectangle 9"/>
              <p:cNvSpPr>
                <a:spLocks noChangeArrowheads="1"/>
              </p:cNvSpPr>
              <p:nvPr/>
            </p:nvSpPr>
            <p:spPr bwMode="auto">
              <a:xfrm>
                <a:off x="1748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82" name="Rectangle 10"/>
              <p:cNvSpPr>
                <a:spLocks noChangeArrowheads="1"/>
              </p:cNvSpPr>
              <p:nvPr/>
            </p:nvSpPr>
            <p:spPr bwMode="auto">
              <a:xfrm>
                <a:off x="2057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83" name="Rectangle 11"/>
              <p:cNvSpPr>
                <a:spLocks noChangeArrowheads="1"/>
              </p:cNvSpPr>
              <p:nvPr/>
            </p:nvSpPr>
            <p:spPr bwMode="auto">
              <a:xfrm>
                <a:off x="2366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84" name="Rectangle 12"/>
              <p:cNvSpPr>
                <a:spLocks noChangeArrowheads="1"/>
              </p:cNvSpPr>
              <p:nvPr/>
            </p:nvSpPr>
            <p:spPr bwMode="auto">
              <a:xfrm>
                <a:off x="20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85" name="Rectangle 13"/>
              <p:cNvSpPr>
                <a:spLocks noChangeArrowheads="1"/>
              </p:cNvSpPr>
              <p:nvPr/>
            </p:nvSpPr>
            <p:spPr bwMode="auto">
              <a:xfrm>
                <a:off x="51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86" name="Rectangle 14"/>
              <p:cNvSpPr>
                <a:spLocks noChangeArrowheads="1"/>
              </p:cNvSpPr>
              <p:nvPr/>
            </p:nvSpPr>
            <p:spPr bwMode="auto">
              <a:xfrm>
                <a:off x="821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87" name="Rectangle 15"/>
              <p:cNvSpPr>
                <a:spLocks noChangeArrowheads="1"/>
              </p:cNvSpPr>
              <p:nvPr/>
            </p:nvSpPr>
            <p:spPr bwMode="auto">
              <a:xfrm>
                <a:off x="1130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88" name="Rectangle 16"/>
              <p:cNvSpPr>
                <a:spLocks noChangeArrowheads="1"/>
              </p:cNvSpPr>
              <p:nvPr/>
            </p:nvSpPr>
            <p:spPr bwMode="auto">
              <a:xfrm>
                <a:off x="1439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89" name="Rectangle 17"/>
              <p:cNvSpPr>
                <a:spLocks noChangeArrowheads="1"/>
              </p:cNvSpPr>
              <p:nvPr/>
            </p:nvSpPr>
            <p:spPr bwMode="auto">
              <a:xfrm>
                <a:off x="1748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90" name="Rectangle 18"/>
              <p:cNvSpPr>
                <a:spLocks noChangeArrowheads="1"/>
              </p:cNvSpPr>
              <p:nvPr/>
            </p:nvSpPr>
            <p:spPr bwMode="auto">
              <a:xfrm>
                <a:off x="2057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91" name="Rectangle 19"/>
              <p:cNvSpPr>
                <a:spLocks noChangeArrowheads="1"/>
              </p:cNvSpPr>
              <p:nvPr/>
            </p:nvSpPr>
            <p:spPr bwMode="auto">
              <a:xfrm>
                <a:off x="2366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92" name="Rectangle 23"/>
              <p:cNvSpPr>
                <a:spLocks noChangeArrowheads="1"/>
              </p:cNvSpPr>
              <p:nvPr/>
            </p:nvSpPr>
            <p:spPr bwMode="auto">
              <a:xfrm>
                <a:off x="20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93" name="Rectangle 24"/>
              <p:cNvSpPr>
                <a:spLocks noChangeArrowheads="1"/>
              </p:cNvSpPr>
              <p:nvPr/>
            </p:nvSpPr>
            <p:spPr bwMode="auto">
              <a:xfrm>
                <a:off x="51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94" name="Rectangle 25"/>
              <p:cNvSpPr>
                <a:spLocks noChangeArrowheads="1"/>
              </p:cNvSpPr>
              <p:nvPr/>
            </p:nvSpPr>
            <p:spPr bwMode="auto">
              <a:xfrm>
                <a:off x="821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95" name="Rectangle 26"/>
              <p:cNvSpPr>
                <a:spLocks noChangeArrowheads="1"/>
              </p:cNvSpPr>
              <p:nvPr/>
            </p:nvSpPr>
            <p:spPr bwMode="auto">
              <a:xfrm>
                <a:off x="1130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96" name="Rectangle 27"/>
              <p:cNvSpPr>
                <a:spLocks noChangeArrowheads="1"/>
              </p:cNvSpPr>
              <p:nvPr/>
            </p:nvSpPr>
            <p:spPr bwMode="auto">
              <a:xfrm>
                <a:off x="1439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97" name="Rectangle 28"/>
              <p:cNvSpPr>
                <a:spLocks noChangeArrowheads="1"/>
              </p:cNvSpPr>
              <p:nvPr/>
            </p:nvSpPr>
            <p:spPr bwMode="auto">
              <a:xfrm>
                <a:off x="1748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98" name="Rectangle 29"/>
              <p:cNvSpPr>
                <a:spLocks noChangeArrowheads="1"/>
              </p:cNvSpPr>
              <p:nvPr/>
            </p:nvSpPr>
            <p:spPr bwMode="auto">
              <a:xfrm>
                <a:off x="2057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599" name="Rectangle 30"/>
              <p:cNvSpPr>
                <a:spLocks noChangeArrowheads="1"/>
              </p:cNvSpPr>
              <p:nvPr/>
            </p:nvSpPr>
            <p:spPr bwMode="auto">
              <a:xfrm>
                <a:off x="2366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00" name="Rectangle 32"/>
              <p:cNvSpPr>
                <a:spLocks noChangeArrowheads="1"/>
              </p:cNvSpPr>
              <p:nvPr/>
            </p:nvSpPr>
            <p:spPr bwMode="auto">
              <a:xfrm>
                <a:off x="20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01" name="Rectangle 33"/>
              <p:cNvSpPr>
                <a:spLocks noChangeArrowheads="1"/>
              </p:cNvSpPr>
              <p:nvPr/>
            </p:nvSpPr>
            <p:spPr bwMode="auto">
              <a:xfrm>
                <a:off x="51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02" name="Rectangle 34"/>
              <p:cNvSpPr>
                <a:spLocks noChangeArrowheads="1"/>
              </p:cNvSpPr>
              <p:nvPr/>
            </p:nvSpPr>
            <p:spPr bwMode="auto">
              <a:xfrm>
                <a:off x="821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03" name="Rectangle 35"/>
              <p:cNvSpPr>
                <a:spLocks noChangeArrowheads="1"/>
              </p:cNvSpPr>
              <p:nvPr/>
            </p:nvSpPr>
            <p:spPr bwMode="auto">
              <a:xfrm>
                <a:off x="1130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04" name="Rectangle 36"/>
              <p:cNvSpPr>
                <a:spLocks noChangeArrowheads="1"/>
              </p:cNvSpPr>
              <p:nvPr/>
            </p:nvSpPr>
            <p:spPr bwMode="auto">
              <a:xfrm>
                <a:off x="1439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05" name="Rectangle 37"/>
              <p:cNvSpPr>
                <a:spLocks noChangeArrowheads="1"/>
              </p:cNvSpPr>
              <p:nvPr/>
            </p:nvSpPr>
            <p:spPr bwMode="auto">
              <a:xfrm>
                <a:off x="1748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06" name="Rectangle 38"/>
              <p:cNvSpPr>
                <a:spLocks noChangeArrowheads="1"/>
              </p:cNvSpPr>
              <p:nvPr/>
            </p:nvSpPr>
            <p:spPr bwMode="auto">
              <a:xfrm>
                <a:off x="2057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07" name="Rectangle 39"/>
              <p:cNvSpPr>
                <a:spLocks noChangeArrowheads="1"/>
              </p:cNvSpPr>
              <p:nvPr/>
            </p:nvSpPr>
            <p:spPr bwMode="auto">
              <a:xfrm>
                <a:off x="2366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08" name="Rectangle 44"/>
              <p:cNvSpPr>
                <a:spLocks noChangeArrowheads="1"/>
              </p:cNvSpPr>
              <p:nvPr/>
            </p:nvSpPr>
            <p:spPr bwMode="auto">
              <a:xfrm>
                <a:off x="20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09" name="Rectangle 45"/>
              <p:cNvSpPr>
                <a:spLocks noChangeArrowheads="1"/>
              </p:cNvSpPr>
              <p:nvPr/>
            </p:nvSpPr>
            <p:spPr bwMode="auto">
              <a:xfrm>
                <a:off x="51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10" name="Rectangle 46"/>
              <p:cNvSpPr>
                <a:spLocks noChangeArrowheads="1"/>
              </p:cNvSpPr>
              <p:nvPr/>
            </p:nvSpPr>
            <p:spPr bwMode="auto">
              <a:xfrm>
                <a:off x="821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11" name="Rectangle 47"/>
              <p:cNvSpPr>
                <a:spLocks noChangeArrowheads="1"/>
              </p:cNvSpPr>
              <p:nvPr/>
            </p:nvSpPr>
            <p:spPr bwMode="auto">
              <a:xfrm>
                <a:off x="1130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12" name="Rectangle 48"/>
              <p:cNvSpPr>
                <a:spLocks noChangeArrowheads="1"/>
              </p:cNvSpPr>
              <p:nvPr/>
            </p:nvSpPr>
            <p:spPr bwMode="auto">
              <a:xfrm>
                <a:off x="1439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13" name="Rectangle 49"/>
              <p:cNvSpPr>
                <a:spLocks noChangeArrowheads="1"/>
              </p:cNvSpPr>
              <p:nvPr/>
            </p:nvSpPr>
            <p:spPr bwMode="auto">
              <a:xfrm>
                <a:off x="1748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14" name="Rectangle 50"/>
              <p:cNvSpPr>
                <a:spLocks noChangeArrowheads="1"/>
              </p:cNvSpPr>
              <p:nvPr/>
            </p:nvSpPr>
            <p:spPr bwMode="auto">
              <a:xfrm>
                <a:off x="2057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15" name="Rectangle 51"/>
              <p:cNvSpPr>
                <a:spLocks noChangeArrowheads="1"/>
              </p:cNvSpPr>
              <p:nvPr/>
            </p:nvSpPr>
            <p:spPr bwMode="auto">
              <a:xfrm>
                <a:off x="2366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16" name="Rectangle 53"/>
              <p:cNvSpPr>
                <a:spLocks noChangeArrowheads="1"/>
              </p:cNvSpPr>
              <p:nvPr/>
            </p:nvSpPr>
            <p:spPr bwMode="auto">
              <a:xfrm>
                <a:off x="20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17" name="Rectangle 54"/>
              <p:cNvSpPr>
                <a:spLocks noChangeArrowheads="1"/>
              </p:cNvSpPr>
              <p:nvPr/>
            </p:nvSpPr>
            <p:spPr bwMode="auto">
              <a:xfrm>
                <a:off x="51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18" name="Rectangle 55"/>
              <p:cNvSpPr>
                <a:spLocks noChangeArrowheads="1"/>
              </p:cNvSpPr>
              <p:nvPr/>
            </p:nvSpPr>
            <p:spPr bwMode="auto">
              <a:xfrm>
                <a:off x="821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19" name="Rectangle 56"/>
              <p:cNvSpPr>
                <a:spLocks noChangeArrowheads="1"/>
              </p:cNvSpPr>
              <p:nvPr/>
            </p:nvSpPr>
            <p:spPr bwMode="auto">
              <a:xfrm>
                <a:off x="1130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20" name="Rectangle 57"/>
              <p:cNvSpPr>
                <a:spLocks noChangeArrowheads="1"/>
              </p:cNvSpPr>
              <p:nvPr/>
            </p:nvSpPr>
            <p:spPr bwMode="auto">
              <a:xfrm>
                <a:off x="1439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21" name="Rectangle 58"/>
              <p:cNvSpPr>
                <a:spLocks noChangeArrowheads="1"/>
              </p:cNvSpPr>
              <p:nvPr/>
            </p:nvSpPr>
            <p:spPr bwMode="auto">
              <a:xfrm>
                <a:off x="1748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22" name="Rectangle 59"/>
              <p:cNvSpPr>
                <a:spLocks noChangeArrowheads="1"/>
              </p:cNvSpPr>
              <p:nvPr/>
            </p:nvSpPr>
            <p:spPr bwMode="auto">
              <a:xfrm>
                <a:off x="2057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23" name="Rectangle 60"/>
              <p:cNvSpPr>
                <a:spLocks noChangeArrowheads="1"/>
              </p:cNvSpPr>
              <p:nvPr/>
            </p:nvSpPr>
            <p:spPr bwMode="auto">
              <a:xfrm>
                <a:off x="2366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24" name="Rectangle 63"/>
              <p:cNvSpPr>
                <a:spLocks noChangeArrowheads="1"/>
              </p:cNvSpPr>
              <p:nvPr/>
            </p:nvSpPr>
            <p:spPr bwMode="auto">
              <a:xfrm>
                <a:off x="20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25" name="Rectangle 64"/>
              <p:cNvSpPr>
                <a:spLocks noChangeArrowheads="1"/>
              </p:cNvSpPr>
              <p:nvPr/>
            </p:nvSpPr>
            <p:spPr bwMode="auto">
              <a:xfrm>
                <a:off x="51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26" name="Rectangle 65"/>
              <p:cNvSpPr>
                <a:spLocks noChangeArrowheads="1"/>
              </p:cNvSpPr>
              <p:nvPr/>
            </p:nvSpPr>
            <p:spPr bwMode="auto">
              <a:xfrm>
                <a:off x="821" y="2782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27" name="Rectangle 66"/>
              <p:cNvSpPr>
                <a:spLocks noChangeArrowheads="1"/>
              </p:cNvSpPr>
              <p:nvPr/>
            </p:nvSpPr>
            <p:spPr bwMode="auto">
              <a:xfrm>
                <a:off x="1130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28" name="Rectangle 67"/>
              <p:cNvSpPr>
                <a:spLocks noChangeArrowheads="1"/>
              </p:cNvSpPr>
              <p:nvPr/>
            </p:nvSpPr>
            <p:spPr bwMode="auto">
              <a:xfrm>
                <a:off x="1439" y="2782"/>
                <a:ext cx="310" cy="31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29" name="Rectangle 68"/>
              <p:cNvSpPr>
                <a:spLocks noChangeArrowheads="1"/>
              </p:cNvSpPr>
              <p:nvPr/>
            </p:nvSpPr>
            <p:spPr bwMode="auto">
              <a:xfrm>
                <a:off x="1748" y="2782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30" name="Rectangle 69"/>
              <p:cNvSpPr>
                <a:spLocks noChangeArrowheads="1"/>
              </p:cNvSpPr>
              <p:nvPr/>
            </p:nvSpPr>
            <p:spPr bwMode="auto">
              <a:xfrm>
                <a:off x="2057" y="2782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5631" name="Rectangle 70"/>
              <p:cNvSpPr>
                <a:spLocks noChangeArrowheads="1"/>
              </p:cNvSpPr>
              <p:nvPr/>
            </p:nvSpPr>
            <p:spPr bwMode="auto">
              <a:xfrm>
                <a:off x="2366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32" name="Rectangle 72"/>
              <p:cNvSpPr>
                <a:spLocks noChangeArrowheads="1"/>
              </p:cNvSpPr>
              <p:nvPr/>
            </p:nvSpPr>
            <p:spPr bwMode="auto">
              <a:xfrm>
                <a:off x="20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33" name="Rectangle 73"/>
              <p:cNvSpPr>
                <a:spLocks noChangeArrowheads="1"/>
              </p:cNvSpPr>
              <p:nvPr/>
            </p:nvSpPr>
            <p:spPr bwMode="auto">
              <a:xfrm>
                <a:off x="51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34" name="Rectangle 74"/>
              <p:cNvSpPr>
                <a:spLocks noChangeArrowheads="1"/>
              </p:cNvSpPr>
              <p:nvPr/>
            </p:nvSpPr>
            <p:spPr bwMode="auto">
              <a:xfrm>
                <a:off x="821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35" name="Rectangle 75"/>
              <p:cNvSpPr>
                <a:spLocks noChangeArrowheads="1"/>
              </p:cNvSpPr>
              <p:nvPr/>
            </p:nvSpPr>
            <p:spPr bwMode="auto">
              <a:xfrm>
                <a:off x="1130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36" name="Rectangle 76"/>
              <p:cNvSpPr>
                <a:spLocks noChangeArrowheads="1"/>
              </p:cNvSpPr>
              <p:nvPr/>
            </p:nvSpPr>
            <p:spPr bwMode="auto">
              <a:xfrm>
                <a:off x="1439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37" name="Rectangle 77"/>
              <p:cNvSpPr>
                <a:spLocks noChangeArrowheads="1"/>
              </p:cNvSpPr>
              <p:nvPr/>
            </p:nvSpPr>
            <p:spPr bwMode="auto">
              <a:xfrm>
                <a:off x="1748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38" name="Rectangle 78"/>
              <p:cNvSpPr>
                <a:spLocks noChangeArrowheads="1"/>
              </p:cNvSpPr>
              <p:nvPr/>
            </p:nvSpPr>
            <p:spPr bwMode="auto">
              <a:xfrm>
                <a:off x="2057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39" name="Rectangle 79"/>
              <p:cNvSpPr>
                <a:spLocks noChangeArrowheads="1"/>
              </p:cNvSpPr>
              <p:nvPr/>
            </p:nvSpPr>
            <p:spPr bwMode="auto">
              <a:xfrm>
                <a:off x="2366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  <p:grpSp>
          <p:nvGrpSpPr>
            <p:cNvPr id="105640" name="组合 175"/>
            <p:cNvGrpSpPr/>
            <p:nvPr/>
          </p:nvGrpSpPr>
          <p:grpSpPr bwMode="auto">
            <a:xfrm>
              <a:off x="8328528" y="1576086"/>
              <a:ext cx="458586" cy="3599727"/>
              <a:chOff x="8027586" y="1726557"/>
              <a:chExt cx="458586" cy="3599727"/>
            </a:xfrm>
          </p:grpSpPr>
          <p:sp>
            <p:nvSpPr>
              <p:cNvPr id="105641" name="Rectangle 11"/>
              <p:cNvSpPr>
                <a:spLocks noChangeArrowheads="1"/>
              </p:cNvSpPr>
              <p:nvPr/>
            </p:nvSpPr>
            <p:spPr bwMode="auto">
              <a:xfrm>
                <a:off x="8027586" y="1726557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42" name="Rectangle 19"/>
              <p:cNvSpPr>
                <a:spLocks noChangeArrowheads="1"/>
              </p:cNvSpPr>
              <p:nvPr/>
            </p:nvSpPr>
            <p:spPr bwMode="auto">
              <a:xfrm>
                <a:off x="8027586" y="2179270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43" name="Rectangle 30"/>
              <p:cNvSpPr>
                <a:spLocks noChangeArrowheads="1"/>
              </p:cNvSpPr>
              <p:nvPr/>
            </p:nvSpPr>
            <p:spPr bwMode="auto">
              <a:xfrm>
                <a:off x="8027586" y="2623192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44" name="Rectangle 39"/>
              <p:cNvSpPr>
                <a:spLocks noChangeArrowheads="1"/>
              </p:cNvSpPr>
              <p:nvPr/>
            </p:nvSpPr>
            <p:spPr bwMode="auto">
              <a:xfrm>
                <a:off x="8027586" y="3075905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45" name="Rectangle 51"/>
              <p:cNvSpPr>
                <a:spLocks noChangeArrowheads="1"/>
              </p:cNvSpPr>
              <p:nvPr/>
            </p:nvSpPr>
            <p:spPr bwMode="auto">
              <a:xfrm>
                <a:off x="8027586" y="3522758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46" name="Rectangle 60"/>
              <p:cNvSpPr>
                <a:spLocks noChangeArrowheads="1"/>
              </p:cNvSpPr>
              <p:nvPr/>
            </p:nvSpPr>
            <p:spPr bwMode="auto">
              <a:xfrm>
                <a:off x="8027586" y="3975471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47" name="Rectangle 70"/>
              <p:cNvSpPr>
                <a:spLocks noChangeArrowheads="1"/>
              </p:cNvSpPr>
              <p:nvPr/>
            </p:nvSpPr>
            <p:spPr bwMode="auto">
              <a:xfrm>
                <a:off x="8027586" y="4419393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5648" name="Rectangle 79"/>
              <p:cNvSpPr>
                <a:spLocks noChangeArrowheads="1"/>
              </p:cNvSpPr>
              <p:nvPr/>
            </p:nvSpPr>
            <p:spPr bwMode="auto">
              <a:xfrm>
                <a:off x="8027586" y="4872106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Hit-or-Miss Transform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63</a:t>
            </a:fld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7" name="组合 179"/>
          <p:cNvGrpSpPr/>
          <p:nvPr/>
        </p:nvGrpSpPr>
        <p:grpSpPr bwMode="auto">
          <a:xfrm>
            <a:off x="6161089" y="1658939"/>
            <a:ext cx="4275137" cy="3787775"/>
            <a:chOff x="4766812" y="1388963"/>
            <a:chExt cx="4274956" cy="3657599"/>
          </a:xfrm>
        </p:grpSpPr>
        <p:grpSp>
          <p:nvGrpSpPr>
            <p:cNvPr id="106498" name="Group 94"/>
            <p:cNvGrpSpPr/>
            <p:nvPr/>
          </p:nvGrpSpPr>
          <p:grpSpPr bwMode="auto">
            <a:xfrm>
              <a:off x="4766812" y="1388963"/>
              <a:ext cx="3833178" cy="3657599"/>
              <a:chOff x="202" y="944"/>
              <a:chExt cx="2474" cy="2457"/>
            </a:xfrm>
          </p:grpSpPr>
          <p:sp>
            <p:nvSpPr>
              <p:cNvPr id="106499" name="Rectangle 4"/>
              <p:cNvSpPr>
                <a:spLocks noChangeArrowheads="1"/>
              </p:cNvSpPr>
              <p:nvPr/>
            </p:nvSpPr>
            <p:spPr bwMode="auto">
              <a:xfrm>
                <a:off x="20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00" name="Rectangle 5"/>
              <p:cNvSpPr>
                <a:spLocks noChangeArrowheads="1"/>
              </p:cNvSpPr>
              <p:nvPr/>
            </p:nvSpPr>
            <p:spPr bwMode="auto">
              <a:xfrm>
                <a:off x="51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01" name="Rectangle 6"/>
              <p:cNvSpPr>
                <a:spLocks noChangeArrowheads="1"/>
              </p:cNvSpPr>
              <p:nvPr/>
            </p:nvSpPr>
            <p:spPr bwMode="auto">
              <a:xfrm>
                <a:off x="821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02" name="Rectangle 7"/>
              <p:cNvSpPr>
                <a:spLocks noChangeArrowheads="1"/>
              </p:cNvSpPr>
              <p:nvPr/>
            </p:nvSpPr>
            <p:spPr bwMode="auto">
              <a:xfrm>
                <a:off x="1130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03" name="Rectangle 8"/>
              <p:cNvSpPr>
                <a:spLocks noChangeArrowheads="1"/>
              </p:cNvSpPr>
              <p:nvPr/>
            </p:nvSpPr>
            <p:spPr bwMode="auto">
              <a:xfrm>
                <a:off x="1439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04" name="Rectangle 9"/>
              <p:cNvSpPr>
                <a:spLocks noChangeArrowheads="1"/>
              </p:cNvSpPr>
              <p:nvPr/>
            </p:nvSpPr>
            <p:spPr bwMode="auto">
              <a:xfrm>
                <a:off x="1748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05" name="Rectangle 10"/>
              <p:cNvSpPr>
                <a:spLocks noChangeArrowheads="1"/>
              </p:cNvSpPr>
              <p:nvPr/>
            </p:nvSpPr>
            <p:spPr bwMode="auto">
              <a:xfrm>
                <a:off x="2057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06" name="Rectangle 11"/>
              <p:cNvSpPr>
                <a:spLocks noChangeArrowheads="1"/>
              </p:cNvSpPr>
              <p:nvPr/>
            </p:nvSpPr>
            <p:spPr bwMode="auto">
              <a:xfrm>
                <a:off x="2366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07" name="Rectangle 12"/>
              <p:cNvSpPr>
                <a:spLocks noChangeArrowheads="1"/>
              </p:cNvSpPr>
              <p:nvPr/>
            </p:nvSpPr>
            <p:spPr bwMode="auto">
              <a:xfrm>
                <a:off x="20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08" name="Rectangle 13"/>
              <p:cNvSpPr>
                <a:spLocks noChangeArrowheads="1"/>
              </p:cNvSpPr>
              <p:nvPr/>
            </p:nvSpPr>
            <p:spPr bwMode="auto">
              <a:xfrm>
                <a:off x="51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09" name="Rectangle 14"/>
              <p:cNvSpPr>
                <a:spLocks noChangeArrowheads="1"/>
              </p:cNvSpPr>
              <p:nvPr/>
            </p:nvSpPr>
            <p:spPr bwMode="auto">
              <a:xfrm>
                <a:off x="821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10" name="Rectangle 15"/>
              <p:cNvSpPr>
                <a:spLocks noChangeArrowheads="1"/>
              </p:cNvSpPr>
              <p:nvPr/>
            </p:nvSpPr>
            <p:spPr bwMode="auto">
              <a:xfrm>
                <a:off x="1130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11" name="Rectangle 16"/>
              <p:cNvSpPr>
                <a:spLocks noChangeArrowheads="1"/>
              </p:cNvSpPr>
              <p:nvPr/>
            </p:nvSpPr>
            <p:spPr bwMode="auto">
              <a:xfrm>
                <a:off x="1439" y="1253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12" name="Rectangle 17"/>
              <p:cNvSpPr>
                <a:spLocks noChangeArrowheads="1"/>
              </p:cNvSpPr>
              <p:nvPr/>
            </p:nvSpPr>
            <p:spPr bwMode="auto">
              <a:xfrm>
                <a:off x="1748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13" name="Rectangle 18"/>
              <p:cNvSpPr>
                <a:spLocks noChangeArrowheads="1"/>
              </p:cNvSpPr>
              <p:nvPr/>
            </p:nvSpPr>
            <p:spPr bwMode="auto">
              <a:xfrm>
                <a:off x="2057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14" name="Rectangle 19"/>
              <p:cNvSpPr>
                <a:spLocks noChangeArrowheads="1"/>
              </p:cNvSpPr>
              <p:nvPr/>
            </p:nvSpPr>
            <p:spPr bwMode="auto">
              <a:xfrm>
                <a:off x="2366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15" name="Rectangle 23"/>
              <p:cNvSpPr>
                <a:spLocks noChangeArrowheads="1"/>
              </p:cNvSpPr>
              <p:nvPr/>
            </p:nvSpPr>
            <p:spPr bwMode="auto">
              <a:xfrm>
                <a:off x="20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16" name="Rectangle 24"/>
              <p:cNvSpPr>
                <a:spLocks noChangeArrowheads="1"/>
              </p:cNvSpPr>
              <p:nvPr/>
            </p:nvSpPr>
            <p:spPr bwMode="auto">
              <a:xfrm>
                <a:off x="51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17" name="Rectangle 25"/>
              <p:cNvSpPr>
                <a:spLocks noChangeArrowheads="1"/>
              </p:cNvSpPr>
              <p:nvPr/>
            </p:nvSpPr>
            <p:spPr bwMode="auto">
              <a:xfrm>
                <a:off x="821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18" name="Rectangle 26"/>
              <p:cNvSpPr>
                <a:spLocks noChangeArrowheads="1"/>
              </p:cNvSpPr>
              <p:nvPr/>
            </p:nvSpPr>
            <p:spPr bwMode="auto">
              <a:xfrm>
                <a:off x="1130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19" name="Rectangle 27"/>
              <p:cNvSpPr>
                <a:spLocks noChangeArrowheads="1"/>
              </p:cNvSpPr>
              <p:nvPr/>
            </p:nvSpPr>
            <p:spPr bwMode="auto">
              <a:xfrm>
                <a:off x="1439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20" name="Rectangle 28"/>
              <p:cNvSpPr>
                <a:spLocks noChangeArrowheads="1"/>
              </p:cNvSpPr>
              <p:nvPr/>
            </p:nvSpPr>
            <p:spPr bwMode="auto">
              <a:xfrm>
                <a:off x="1748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21" name="Rectangle 29"/>
              <p:cNvSpPr>
                <a:spLocks noChangeArrowheads="1"/>
              </p:cNvSpPr>
              <p:nvPr/>
            </p:nvSpPr>
            <p:spPr bwMode="auto">
              <a:xfrm>
                <a:off x="2057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22" name="Rectangle 30"/>
              <p:cNvSpPr>
                <a:spLocks noChangeArrowheads="1"/>
              </p:cNvSpPr>
              <p:nvPr/>
            </p:nvSpPr>
            <p:spPr bwMode="auto">
              <a:xfrm>
                <a:off x="2366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23" name="Rectangle 32"/>
              <p:cNvSpPr>
                <a:spLocks noChangeArrowheads="1"/>
              </p:cNvSpPr>
              <p:nvPr/>
            </p:nvSpPr>
            <p:spPr bwMode="auto">
              <a:xfrm>
                <a:off x="20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24" name="Rectangle 33"/>
              <p:cNvSpPr>
                <a:spLocks noChangeArrowheads="1"/>
              </p:cNvSpPr>
              <p:nvPr/>
            </p:nvSpPr>
            <p:spPr bwMode="auto">
              <a:xfrm>
                <a:off x="51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25" name="Rectangle 34"/>
              <p:cNvSpPr>
                <a:spLocks noChangeArrowheads="1"/>
              </p:cNvSpPr>
              <p:nvPr/>
            </p:nvSpPr>
            <p:spPr bwMode="auto">
              <a:xfrm>
                <a:off x="821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26" name="Rectangle 35"/>
              <p:cNvSpPr>
                <a:spLocks noChangeArrowheads="1"/>
              </p:cNvSpPr>
              <p:nvPr/>
            </p:nvSpPr>
            <p:spPr bwMode="auto">
              <a:xfrm>
                <a:off x="1130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27" name="Rectangle 36"/>
              <p:cNvSpPr>
                <a:spLocks noChangeArrowheads="1"/>
              </p:cNvSpPr>
              <p:nvPr/>
            </p:nvSpPr>
            <p:spPr bwMode="auto">
              <a:xfrm>
                <a:off x="1439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28" name="Rectangle 37"/>
              <p:cNvSpPr>
                <a:spLocks noChangeArrowheads="1"/>
              </p:cNvSpPr>
              <p:nvPr/>
            </p:nvSpPr>
            <p:spPr bwMode="auto">
              <a:xfrm>
                <a:off x="1748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29" name="Rectangle 38"/>
              <p:cNvSpPr>
                <a:spLocks noChangeArrowheads="1"/>
              </p:cNvSpPr>
              <p:nvPr/>
            </p:nvSpPr>
            <p:spPr bwMode="auto">
              <a:xfrm>
                <a:off x="2057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30" name="Rectangle 39"/>
              <p:cNvSpPr>
                <a:spLocks noChangeArrowheads="1"/>
              </p:cNvSpPr>
              <p:nvPr/>
            </p:nvSpPr>
            <p:spPr bwMode="auto">
              <a:xfrm>
                <a:off x="2366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31" name="Rectangle 44"/>
              <p:cNvSpPr>
                <a:spLocks noChangeArrowheads="1"/>
              </p:cNvSpPr>
              <p:nvPr/>
            </p:nvSpPr>
            <p:spPr bwMode="auto">
              <a:xfrm>
                <a:off x="20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32" name="Rectangle 45"/>
              <p:cNvSpPr>
                <a:spLocks noChangeArrowheads="1"/>
              </p:cNvSpPr>
              <p:nvPr/>
            </p:nvSpPr>
            <p:spPr bwMode="auto">
              <a:xfrm>
                <a:off x="51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33" name="Rectangle 46"/>
              <p:cNvSpPr>
                <a:spLocks noChangeArrowheads="1"/>
              </p:cNvSpPr>
              <p:nvPr/>
            </p:nvSpPr>
            <p:spPr bwMode="auto">
              <a:xfrm>
                <a:off x="821" y="2170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34" name="Rectangle 47"/>
              <p:cNvSpPr>
                <a:spLocks noChangeArrowheads="1"/>
              </p:cNvSpPr>
              <p:nvPr/>
            </p:nvSpPr>
            <p:spPr bwMode="auto">
              <a:xfrm>
                <a:off x="1130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35" name="Rectangle 48"/>
              <p:cNvSpPr>
                <a:spLocks noChangeArrowheads="1"/>
              </p:cNvSpPr>
              <p:nvPr/>
            </p:nvSpPr>
            <p:spPr bwMode="auto">
              <a:xfrm>
                <a:off x="1439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36" name="Rectangle 49"/>
              <p:cNvSpPr>
                <a:spLocks noChangeArrowheads="1"/>
              </p:cNvSpPr>
              <p:nvPr/>
            </p:nvSpPr>
            <p:spPr bwMode="auto">
              <a:xfrm>
                <a:off x="1748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37" name="Rectangle 50"/>
              <p:cNvSpPr>
                <a:spLocks noChangeArrowheads="1"/>
              </p:cNvSpPr>
              <p:nvPr/>
            </p:nvSpPr>
            <p:spPr bwMode="auto">
              <a:xfrm>
                <a:off x="2057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38" name="Rectangle 51"/>
              <p:cNvSpPr>
                <a:spLocks noChangeArrowheads="1"/>
              </p:cNvSpPr>
              <p:nvPr/>
            </p:nvSpPr>
            <p:spPr bwMode="auto">
              <a:xfrm>
                <a:off x="2366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39" name="Rectangle 53"/>
              <p:cNvSpPr>
                <a:spLocks noChangeArrowheads="1"/>
              </p:cNvSpPr>
              <p:nvPr/>
            </p:nvSpPr>
            <p:spPr bwMode="auto">
              <a:xfrm>
                <a:off x="20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40" name="Rectangle 54"/>
              <p:cNvSpPr>
                <a:spLocks noChangeArrowheads="1"/>
              </p:cNvSpPr>
              <p:nvPr/>
            </p:nvSpPr>
            <p:spPr bwMode="auto">
              <a:xfrm>
                <a:off x="51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41" name="Rectangle 55"/>
              <p:cNvSpPr>
                <a:spLocks noChangeArrowheads="1"/>
              </p:cNvSpPr>
              <p:nvPr/>
            </p:nvSpPr>
            <p:spPr bwMode="auto">
              <a:xfrm>
                <a:off x="821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42" name="Rectangle 56"/>
              <p:cNvSpPr>
                <a:spLocks noChangeArrowheads="1"/>
              </p:cNvSpPr>
              <p:nvPr/>
            </p:nvSpPr>
            <p:spPr bwMode="auto">
              <a:xfrm>
                <a:off x="1130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43" name="Rectangle 57"/>
              <p:cNvSpPr>
                <a:spLocks noChangeArrowheads="1"/>
              </p:cNvSpPr>
              <p:nvPr/>
            </p:nvSpPr>
            <p:spPr bwMode="auto">
              <a:xfrm>
                <a:off x="1439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44" name="Rectangle 58"/>
              <p:cNvSpPr>
                <a:spLocks noChangeArrowheads="1"/>
              </p:cNvSpPr>
              <p:nvPr/>
            </p:nvSpPr>
            <p:spPr bwMode="auto">
              <a:xfrm>
                <a:off x="1748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45" name="Rectangle 59"/>
              <p:cNvSpPr>
                <a:spLocks noChangeArrowheads="1"/>
              </p:cNvSpPr>
              <p:nvPr/>
            </p:nvSpPr>
            <p:spPr bwMode="auto">
              <a:xfrm>
                <a:off x="2057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46" name="Rectangle 60"/>
              <p:cNvSpPr>
                <a:spLocks noChangeArrowheads="1"/>
              </p:cNvSpPr>
              <p:nvPr/>
            </p:nvSpPr>
            <p:spPr bwMode="auto">
              <a:xfrm>
                <a:off x="2366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47" name="Rectangle 63"/>
              <p:cNvSpPr>
                <a:spLocks noChangeArrowheads="1"/>
              </p:cNvSpPr>
              <p:nvPr/>
            </p:nvSpPr>
            <p:spPr bwMode="auto">
              <a:xfrm>
                <a:off x="20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48" name="Rectangle 64"/>
              <p:cNvSpPr>
                <a:spLocks noChangeArrowheads="1"/>
              </p:cNvSpPr>
              <p:nvPr/>
            </p:nvSpPr>
            <p:spPr bwMode="auto">
              <a:xfrm>
                <a:off x="51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49" name="Rectangle 65"/>
              <p:cNvSpPr>
                <a:spLocks noChangeArrowheads="1"/>
              </p:cNvSpPr>
              <p:nvPr/>
            </p:nvSpPr>
            <p:spPr bwMode="auto">
              <a:xfrm>
                <a:off x="821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50" name="Rectangle 66"/>
              <p:cNvSpPr>
                <a:spLocks noChangeArrowheads="1"/>
              </p:cNvSpPr>
              <p:nvPr/>
            </p:nvSpPr>
            <p:spPr bwMode="auto">
              <a:xfrm>
                <a:off x="1130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51" name="Rectangle 67"/>
              <p:cNvSpPr>
                <a:spLocks noChangeArrowheads="1"/>
              </p:cNvSpPr>
              <p:nvPr/>
            </p:nvSpPr>
            <p:spPr bwMode="auto">
              <a:xfrm>
                <a:off x="1439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52" name="Rectangle 68"/>
              <p:cNvSpPr>
                <a:spLocks noChangeArrowheads="1"/>
              </p:cNvSpPr>
              <p:nvPr/>
            </p:nvSpPr>
            <p:spPr bwMode="auto">
              <a:xfrm>
                <a:off x="1748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53" name="Rectangle 69"/>
              <p:cNvSpPr>
                <a:spLocks noChangeArrowheads="1"/>
              </p:cNvSpPr>
              <p:nvPr/>
            </p:nvSpPr>
            <p:spPr bwMode="auto">
              <a:xfrm>
                <a:off x="2057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54" name="Rectangle 70"/>
              <p:cNvSpPr>
                <a:spLocks noChangeArrowheads="1"/>
              </p:cNvSpPr>
              <p:nvPr/>
            </p:nvSpPr>
            <p:spPr bwMode="auto">
              <a:xfrm>
                <a:off x="2366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55" name="Rectangle 72"/>
              <p:cNvSpPr>
                <a:spLocks noChangeArrowheads="1"/>
              </p:cNvSpPr>
              <p:nvPr/>
            </p:nvSpPr>
            <p:spPr bwMode="auto">
              <a:xfrm>
                <a:off x="20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56" name="Rectangle 73"/>
              <p:cNvSpPr>
                <a:spLocks noChangeArrowheads="1"/>
              </p:cNvSpPr>
              <p:nvPr/>
            </p:nvSpPr>
            <p:spPr bwMode="auto">
              <a:xfrm>
                <a:off x="51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57" name="Rectangle 74"/>
              <p:cNvSpPr>
                <a:spLocks noChangeArrowheads="1"/>
              </p:cNvSpPr>
              <p:nvPr/>
            </p:nvSpPr>
            <p:spPr bwMode="auto">
              <a:xfrm>
                <a:off x="821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58" name="Rectangle 75"/>
              <p:cNvSpPr>
                <a:spLocks noChangeArrowheads="1"/>
              </p:cNvSpPr>
              <p:nvPr/>
            </p:nvSpPr>
            <p:spPr bwMode="auto">
              <a:xfrm>
                <a:off x="1130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59" name="Rectangle 76"/>
              <p:cNvSpPr>
                <a:spLocks noChangeArrowheads="1"/>
              </p:cNvSpPr>
              <p:nvPr/>
            </p:nvSpPr>
            <p:spPr bwMode="auto">
              <a:xfrm>
                <a:off x="1439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60" name="Rectangle 77"/>
              <p:cNvSpPr>
                <a:spLocks noChangeArrowheads="1"/>
              </p:cNvSpPr>
              <p:nvPr/>
            </p:nvSpPr>
            <p:spPr bwMode="auto">
              <a:xfrm>
                <a:off x="1748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61" name="Rectangle 78"/>
              <p:cNvSpPr>
                <a:spLocks noChangeArrowheads="1"/>
              </p:cNvSpPr>
              <p:nvPr/>
            </p:nvSpPr>
            <p:spPr bwMode="auto">
              <a:xfrm>
                <a:off x="2057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62" name="Rectangle 79"/>
              <p:cNvSpPr>
                <a:spLocks noChangeArrowheads="1"/>
              </p:cNvSpPr>
              <p:nvPr/>
            </p:nvSpPr>
            <p:spPr bwMode="auto">
              <a:xfrm>
                <a:off x="2366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  <p:grpSp>
          <p:nvGrpSpPr>
            <p:cNvPr id="106563" name="组合 169"/>
            <p:cNvGrpSpPr/>
            <p:nvPr/>
          </p:nvGrpSpPr>
          <p:grpSpPr bwMode="auto">
            <a:xfrm>
              <a:off x="8603401" y="1390888"/>
              <a:ext cx="438367" cy="3655674"/>
              <a:chOff x="3695734" y="1414037"/>
              <a:chExt cx="438367" cy="3640117"/>
            </a:xfrm>
          </p:grpSpPr>
          <p:sp>
            <p:nvSpPr>
              <p:cNvPr id="106564" name="Rectangle 11"/>
              <p:cNvSpPr>
                <a:spLocks noChangeArrowheads="1"/>
              </p:cNvSpPr>
              <p:nvPr/>
            </p:nvSpPr>
            <p:spPr bwMode="auto">
              <a:xfrm>
                <a:off x="3695734" y="1414037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65" name="Rectangle 19"/>
              <p:cNvSpPr>
                <a:spLocks noChangeArrowheads="1"/>
              </p:cNvSpPr>
              <p:nvPr/>
            </p:nvSpPr>
            <p:spPr bwMode="auto">
              <a:xfrm>
                <a:off x="3695734" y="1871829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66" name="Rectangle 30"/>
              <p:cNvSpPr>
                <a:spLocks noChangeArrowheads="1"/>
              </p:cNvSpPr>
              <p:nvPr/>
            </p:nvSpPr>
            <p:spPr bwMode="auto">
              <a:xfrm>
                <a:off x="3695734" y="2320733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67" name="Rectangle 39"/>
              <p:cNvSpPr>
                <a:spLocks noChangeArrowheads="1"/>
              </p:cNvSpPr>
              <p:nvPr/>
            </p:nvSpPr>
            <p:spPr bwMode="auto">
              <a:xfrm>
                <a:off x="3695734" y="2778525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68" name="Rectangle 51"/>
              <p:cNvSpPr>
                <a:spLocks noChangeArrowheads="1"/>
              </p:cNvSpPr>
              <p:nvPr/>
            </p:nvSpPr>
            <p:spPr bwMode="auto">
              <a:xfrm>
                <a:off x="3695734" y="3230392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69" name="Rectangle 60"/>
              <p:cNvSpPr>
                <a:spLocks noChangeArrowheads="1"/>
              </p:cNvSpPr>
              <p:nvPr/>
            </p:nvSpPr>
            <p:spPr bwMode="auto">
              <a:xfrm>
                <a:off x="3695734" y="3688184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70" name="Rectangle 70"/>
              <p:cNvSpPr>
                <a:spLocks noChangeArrowheads="1"/>
              </p:cNvSpPr>
              <p:nvPr/>
            </p:nvSpPr>
            <p:spPr bwMode="auto">
              <a:xfrm>
                <a:off x="3695734" y="4137087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71" name="Rectangle 79"/>
              <p:cNvSpPr>
                <a:spLocks noChangeArrowheads="1"/>
              </p:cNvSpPr>
              <p:nvPr/>
            </p:nvSpPr>
            <p:spPr bwMode="auto">
              <a:xfrm>
                <a:off x="3695734" y="4594880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106573" name="Group 20"/>
          <p:cNvGrpSpPr/>
          <p:nvPr/>
        </p:nvGrpSpPr>
        <p:grpSpPr bwMode="auto">
          <a:xfrm>
            <a:off x="3875088" y="6061075"/>
            <a:ext cx="4191000" cy="558800"/>
            <a:chOff x="1584" y="2544"/>
            <a:chExt cx="2640" cy="352"/>
          </a:xfrm>
        </p:grpSpPr>
        <p:graphicFrame>
          <p:nvGraphicFramePr>
            <p:cNvPr id="106574" name="Object 21"/>
            <p:cNvGraphicFramePr>
              <a:graphicFrameLocks noChangeAspect="1"/>
            </p:cNvGraphicFramePr>
            <p:nvPr/>
          </p:nvGraphicFramePr>
          <p:xfrm>
            <a:off x="1584" y="2544"/>
            <a:ext cx="2640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714500" imgH="228600" progId="Equation.3">
                    <p:embed/>
                  </p:oleObj>
                </mc:Choice>
                <mc:Fallback>
                  <p:oleObj name="公式" r:id="rId2" imgW="1714500" imgH="2286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544"/>
                          <a:ext cx="2640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6575" name="Group 22"/>
            <p:cNvGrpSpPr/>
            <p:nvPr/>
          </p:nvGrpSpPr>
          <p:grpSpPr bwMode="auto">
            <a:xfrm>
              <a:off x="3648" y="2640"/>
              <a:ext cx="181" cy="180"/>
              <a:chOff x="2304" y="2208"/>
              <a:chExt cx="240" cy="240"/>
            </a:xfrm>
          </p:grpSpPr>
          <p:sp>
            <p:nvSpPr>
              <p:cNvPr id="106576" name="Oval 23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77" name="Line 24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6578" name="Group 25"/>
            <p:cNvGrpSpPr/>
            <p:nvPr/>
          </p:nvGrpSpPr>
          <p:grpSpPr bwMode="auto">
            <a:xfrm>
              <a:off x="2640" y="2640"/>
              <a:ext cx="181" cy="180"/>
              <a:chOff x="2304" y="2208"/>
              <a:chExt cx="240" cy="240"/>
            </a:xfrm>
          </p:grpSpPr>
          <p:sp>
            <p:nvSpPr>
              <p:cNvPr id="106579" name="Oval 26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80" name="Line 27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6581" name="组合 176"/>
          <p:cNvGrpSpPr/>
          <p:nvPr/>
        </p:nvGrpSpPr>
        <p:grpSpPr bwMode="auto">
          <a:xfrm>
            <a:off x="1755776" y="1658939"/>
            <a:ext cx="4252913" cy="3787775"/>
            <a:chOff x="4673963" y="1574157"/>
            <a:chExt cx="4113151" cy="3601656"/>
          </a:xfrm>
        </p:grpSpPr>
        <p:grpSp>
          <p:nvGrpSpPr>
            <p:cNvPr id="106582" name="Group 94"/>
            <p:cNvGrpSpPr/>
            <p:nvPr/>
          </p:nvGrpSpPr>
          <p:grpSpPr bwMode="auto">
            <a:xfrm>
              <a:off x="4673963" y="1574157"/>
              <a:ext cx="3659809" cy="3599727"/>
              <a:chOff x="202" y="944"/>
              <a:chExt cx="2474" cy="2457"/>
            </a:xfrm>
          </p:grpSpPr>
          <p:sp>
            <p:nvSpPr>
              <p:cNvPr id="106583" name="Rectangle 4"/>
              <p:cNvSpPr>
                <a:spLocks noChangeArrowheads="1"/>
              </p:cNvSpPr>
              <p:nvPr/>
            </p:nvSpPr>
            <p:spPr bwMode="auto">
              <a:xfrm>
                <a:off x="20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84" name="Rectangle 5"/>
              <p:cNvSpPr>
                <a:spLocks noChangeArrowheads="1"/>
              </p:cNvSpPr>
              <p:nvPr/>
            </p:nvSpPr>
            <p:spPr bwMode="auto">
              <a:xfrm>
                <a:off x="51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85" name="Rectangle 6"/>
              <p:cNvSpPr>
                <a:spLocks noChangeArrowheads="1"/>
              </p:cNvSpPr>
              <p:nvPr/>
            </p:nvSpPr>
            <p:spPr bwMode="auto">
              <a:xfrm>
                <a:off x="821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86" name="Rectangle 7"/>
              <p:cNvSpPr>
                <a:spLocks noChangeArrowheads="1"/>
              </p:cNvSpPr>
              <p:nvPr/>
            </p:nvSpPr>
            <p:spPr bwMode="auto">
              <a:xfrm>
                <a:off x="1130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87" name="Rectangle 8"/>
              <p:cNvSpPr>
                <a:spLocks noChangeArrowheads="1"/>
              </p:cNvSpPr>
              <p:nvPr/>
            </p:nvSpPr>
            <p:spPr bwMode="auto">
              <a:xfrm>
                <a:off x="1439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88" name="Rectangle 9"/>
              <p:cNvSpPr>
                <a:spLocks noChangeArrowheads="1"/>
              </p:cNvSpPr>
              <p:nvPr/>
            </p:nvSpPr>
            <p:spPr bwMode="auto">
              <a:xfrm>
                <a:off x="1748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89" name="Rectangle 10"/>
              <p:cNvSpPr>
                <a:spLocks noChangeArrowheads="1"/>
              </p:cNvSpPr>
              <p:nvPr/>
            </p:nvSpPr>
            <p:spPr bwMode="auto">
              <a:xfrm>
                <a:off x="2057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90" name="Rectangle 11"/>
              <p:cNvSpPr>
                <a:spLocks noChangeArrowheads="1"/>
              </p:cNvSpPr>
              <p:nvPr/>
            </p:nvSpPr>
            <p:spPr bwMode="auto">
              <a:xfrm>
                <a:off x="2366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91" name="Rectangle 12"/>
              <p:cNvSpPr>
                <a:spLocks noChangeArrowheads="1"/>
              </p:cNvSpPr>
              <p:nvPr/>
            </p:nvSpPr>
            <p:spPr bwMode="auto">
              <a:xfrm>
                <a:off x="20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92" name="Rectangle 13"/>
              <p:cNvSpPr>
                <a:spLocks noChangeArrowheads="1"/>
              </p:cNvSpPr>
              <p:nvPr/>
            </p:nvSpPr>
            <p:spPr bwMode="auto">
              <a:xfrm>
                <a:off x="51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93" name="Rectangle 14"/>
              <p:cNvSpPr>
                <a:spLocks noChangeArrowheads="1"/>
              </p:cNvSpPr>
              <p:nvPr/>
            </p:nvSpPr>
            <p:spPr bwMode="auto">
              <a:xfrm>
                <a:off x="821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94" name="Rectangle 15"/>
              <p:cNvSpPr>
                <a:spLocks noChangeArrowheads="1"/>
              </p:cNvSpPr>
              <p:nvPr/>
            </p:nvSpPr>
            <p:spPr bwMode="auto">
              <a:xfrm>
                <a:off x="1130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95" name="Rectangle 16"/>
              <p:cNvSpPr>
                <a:spLocks noChangeArrowheads="1"/>
              </p:cNvSpPr>
              <p:nvPr/>
            </p:nvSpPr>
            <p:spPr bwMode="auto">
              <a:xfrm>
                <a:off x="1439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96" name="Rectangle 17"/>
              <p:cNvSpPr>
                <a:spLocks noChangeArrowheads="1"/>
              </p:cNvSpPr>
              <p:nvPr/>
            </p:nvSpPr>
            <p:spPr bwMode="auto">
              <a:xfrm>
                <a:off x="1748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97" name="Rectangle 18"/>
              <p:cNvSpPr>
                <a:spLocks noChangeArrowheads="1"/>
              </p:cNvSpPr>
              <p:nvPr/>
            </p:nvSpPr>
            <p:spPr bwMode="auto">
              <a:xfrm>
                <a:off x="2057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98" name="Rectangle 19"/>
              <p:cNvSpPr>
                <a:spLocks noChangeArrowheads="1"/>
              </p:cNvSpPr>
              <p:nvPr/>
            </p:nvSpPr>
            <p:spPr bwMode="auto">
              <a:xfrm>
                <a:off x="2366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599" name="Rectangle 23"/>
              <p:cNvSpPr>
                <a:spLocks noChangeArrowheads="1"/>
              </p:cNvSpPr>
              <p:nvPr/>
            </p:nvSpPr>
            <p:spPr bwMode="auto">
              <a:xfrm>
                <a:off x="20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00" name="Rectangle 24"/>
              <p:cNvSpPr>
                <a:spLocks noChangeArrowheads="1"/>
              </p:cNvSpPr>
              <p:nvPr/>
            </p:nvSpPr>
            <p:spPr bwMode="auto">
              <a:xfrm>
                <a:off x="51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01" name="Rectangle 25"/>
              <p:cNvSpPr>
                <a:spLocks noChangeArrowheads="1"/>
              </p:cNvSpPr>
              <p:nvPr/>
            </p:nvSpPr>
            <p:spPr bwMode="auto">
              <a:xfrm>
                <a:off x="821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02" name="Rectangle 26"/>
              <p:cNvSpPr>
                <a:spLocks noChangeArrowheads="1"/>
              </p:cNvSpPr>
              <p:nvPr/>
            </p:nvSpPr>
            <p:spPr bwMode="auto">
              <a:xfrm>
                <a:off x="1130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03" name="Rectangle 27"/>
              <p:cNvSpPr>
                <a:spLocks noChangeArrowheads="1"/>
              </p:cNvSpPr>
              <p:nvPr/>
            </p:nvSpPr>
            <p:spPr bwMode="auto">
              <a:xfrm>
                <a:off x="1439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04" name="Rectangle 28"/>
              <p:cNvSpPr>
                <a:spLocks noChangeArrowheads="1"/>
              </p:cNvSpPr>
              <p:nvPr/>
            </p:nvSpPr>
            <p:spPr bwMode="auto">
              <a:xfrm>
                <a:off x="1748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05" name="Rectangle 29"/>
              <p:cNvSpPr>
                <a:spLocks noChangeArrowheads="1"/>
              </p:cNvSpPr>
              <p:nvPr/>
            </p:nvSpPr>
            <p:spPr bwMode="auto">
              <a:xfrm>
                <a:off x="2057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06" name="Rectangle 30"/>
              <p:cNvSpPr>
                <a:spLocks noChangeArrowheads="1"/>
              </p:cNvSpPr>
              <p:nvPr/>
            </p:nvSpPr>
            <p:spPr bwMode="auto">
              <a:xfrm>
                <a:off x="2366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07" name="Rectangle 32"/>
              <p:cNvSpPr>
                <a:spLocks noChangeArrowheads="1"/>
              </p:cNvSpPr>
              <p:nvPr/>
            </p:nvSpPr>
            <p:spPr bwMode="auto">
              <a:xfrm>
                <a:off x="20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08" name="Rectangle 33"/>
              <p:cNvSpPr>
                <a:spLocks noChangeArrowheads="1"/>
              </p:cNvSpPr>
              <p:nvPr/>
            </p:nvSpPr>
            <p:spPr bwMode="auto">
              <a:xfrm>
                <a:off x="51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09" name="Rectangle 34"/>
              <p:cNvSpPr>
                <a:spLocks noChangeArrowheads="1"/>
              </p:cNvSpPr>
              <p:nvPr/>
            </p:nvSpPr>
            <p:spPr bwMode="auto">
              <a:xfrm>
                <a:off x="821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10" name="Rectangle 35"/>
              <p:cNvSpPr>
                <a:spLocks noChangeArrowheads="1"/>
              </p:cNvSpPr>
              <p:nvPr/>
            </p:nvSpPr>
            <p:spPr bwMode="auto">
              <a:xfrm>
                <a:off x="1130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11" name="Rectangle 36"/>
              <p:cNvSpPr>
                <a:spLocks noChangeArrowheads="1"/>
              </p:cNvSpPr>
              <p:nvPr/>
            </p:nvSpPr>
            <p:spPr bwMode="auto">
              <a:xfrm>
                <a:off x="1439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12" name="Rectangle 37"/>
              <p:cNvSpPr>
                <a:spLocks noChangeArrowheads="1"/>
              </p:cNvSpPr>
              <p:nvPr/>
            </p:nvSpPr>
            <p:spPr bwMode="auto">
              <a:xfrm>
                <a:off x="1748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13" name="Rectangle 38"/>
              <p:cNvSpPr>
                <a:spLocks noChangeArrowheads="1"/>
              </p:cNvSpPr>
              <p:nvPr/>
            </p:nvSpPr>
            <p:spPr bwMode="auto">
              <a:xfrm>
                <a:off x="2057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14" name="Rectangle 39"/>
              <p:cNvSpPr>
                <a:spLocks noChangeArrowheads="1"/>
              </p:cNvSpPr>
              <p:nvPr/>
            </p:nvSpPr>
            <p:spPr bwMode="auto">
              <a:xfrm>
                <a:off x="2366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15" name="Rectangle 44"/>
              <p:cNvSpPr>
                <a:spLocks noChangeArrowheads="1"/>
              </p:cNvSpPr>
              <p:nvPr/>
            </p:nvSpPr>
            <p:spPr bwMode="auto">
              <a:xfrm>
                <a:off x="20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16" name="Rectangle 45"/>
              <p:cNvSpPr>
                <a:spLocks noChangeArrowheads="1"/>
              </p:cNvSpPr>
              <p:nvPr/>
            </p:nvSpPr>
            <p:spPr bwMode="auto">
              <a:xfrm>
                <a:off x="51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17" name="Rectangle 46"/>
              <p:cNvSpPr>
                <a:spLocks noChangeArrowheads="1"/>
              </p:cNvSpPr>
              <p:nvPr/>
            </p:nvSpPr>
            <p:spPr bwMode="auto">
              <a:xfrm>
                <a:off x="821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18" name="Rectangle 47"/>
              <p:cNvSpPr>
                <a:spLocks noChangeArrowheads="1"/>
              </p:cNvSpPr>
              <p:nvPr/>
            </p:nvSpPr>
            <p:spPr bwMode="auto">
              <a:xfrm>
                <a:off x="1130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19" name="Rectangle 48"/>
              <p:cNvSpPr>
                <a:spLocks noChangeArrowheads="1"/>
              </p:cNvSpPr>
              <p:nvPr/>
            </p:nvSpPr>
            <p:spPr bwMode="auto">
              <a:xfrm>
                <a:off x="1439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20" name="Rectangle 49"/>
              <p:cNvSpPr>
                <a:spLocks noChangeArrowheads="1"/>
              </p:cNvSpPr>
              <p:nvPr/>
            </p:nvSpPr>
            <p:spPr bwMode="auto">
              <a:xfrm>
                <a:off x="1748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21" name="Rectangle 50"/>
              <p:cNvSpPr>
                <a:spLocks noChangeArrowheads="1"/>
              </p:cNvSpPr>
              <p:nvPr/>
            </p:nvSpPr>
            <p:spPr bwMode="auto">
              <a:xfrm>
                <a:off x="2057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22" name="Rectangle 51"/>
              <p:cNvSpPr>
                <a:spLocks noChangeArrowheads="1"/>
              </p:cNvSpPr>
              <p:nvPr/>
            </p:nvSpPr>
            <p:spPr bwMode="auto">
              <a:xfrm>
                <a:off x="2366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23" name="Rectangle 53"/>
              <p:cNvSpPr>
                <a:spLocks noChangeArrowheads="1"/>
              </p:cNvSpPr>
              <p:nvPr/>
            </p:nvSpPr>
            <p:spPr bwMode="auto">
              <a:xfrm>
                <a:off x="20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24" name="Rectangle 54"/>
              <p:cNvSpPr>
                <a:spLocks noChangeArrowheads="1"/>
              </p:cNvSpPr>
              <p:nvPr/>
            </p:nvSpPr>
            <p:spPr bwMode="auto">
              <a:xfrm>
                <a:off x="51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25" name="Rectangle 55"/>
              <p:cNvSpPr>
                <a:spLocks noChangeArrowheads="1"/>
              </p:cNvSpPr>
              <p:nvPr/>
            </p:nvSpPr>
            <p:spPr bwMode="auto">
              <a:xfrm>
                <a:off x="821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26" name="Rectangle 56"/>
              <p:cNvSpPr>
                <a:spLocks noChangeArrowheads="1"/>
              </p:cNvSpPr>
              <p:nvPr/>
            </p:nvSpPr>
            <p:spPr bwMode="auto">
              <a:xfrm>
                <a:off x="1130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27" name="Rectangle 57"/>
              <p:cNvSpPr>
                <a:spLocks noChangeArrowheads="1"/>
              </p:cNvSpPr>
              <p:nvPr/>
            </p:nvSpPr>
            <p:spPr bwMode="auto">
              <a:xfrm>
                <a:off x="1439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28" name="Rectangle 58"/>
              <p:cNvSpPr>
                <a:spLocks noChangeArrowheads="1"/>
              </p:cNvSpPr>
              <p:nvPr/>
            </p:nvSpPr>
            <p:spPr bwMode="auto">
              <a:xfrm>
                <a:off x="1748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29" name="Rectangle 59"/>
              <p:cNvSpPr>
                <a:spLocks noChangeArrowheads="1"/>
              </p:cNvSpPr>
              <p:nvPr/>
            </p:nvSpPr>
            <p:spPr bwMode="auto">
              <a:xfrm>
                <a:off x="2057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30" name="Rectangle 60"/>
              <p:cNvSpPr>
                <a:spLocks noChangeArrowheads="1"/>
              </p:cNvSpPr>
              <p:nvPr/>
            </p:nvSpPr>
            <p:spPr bwMode="auto">
              <a:xfrm>
                <a:off x="2366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31" name="Rectangle 63"/>
              <p:cNvSpPr>
                <a:spLocks noChangeArrowheads="1"/>
              </p:cNvSpPr>
              <p:nvPr/>
            </p:nvSpPr>
            <p:spPr bwMode="auto">
              <a:xfrm>
                <a:off x="20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32" name="Rectangle 64"/>
              <p:cNvSpPr>
                <a:spLocks noChangeArrowheads="1"/>
              </p:cNvSpPr>
              <p:nvPr/>
            </p:nvSpPr>
            <p:spPr bwMode="auto">
              <a:xfrm>
                <a:off x="51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33" name="Rectangle 65"/>
              <p:cNvSpPr>
                <a:spLocks noChangeArrowheads="1"/>
              </p:cNvSpPr>
              <p:nvPr/>
            </p:nvSpPr>
            <p:spPr bwMode="auto">
              <a:xfrm>
                <a:off x="821" y="2782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34" name="Rectangle 66"/>
              <p:cNvSpPr>
                <a:spLocks noChangeArrowheads="1"/>
              </p:cNvSpPr>
              <p:nvPr/>
            </p:nvSpPr>
            <p:spPr bwMode="auto">
              <a:xfrm>
                <a:off x="1130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35" name="Rectangle 67"/>
              <p:cNvSpPr>
                <a:spLocks noChangeArrowheads="1"/>
              </p:cNvSpPr>
              <p:nvPr/>
            </p:nvSpPr>
            <p:spPr bwMode="auto">
              <a:xfrm>
                <a:off x="1439" y="2782"/>
                <a:ext cx="310" cy="31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36" name="Rectangle 68"/>
              <p:cNvSpPr>
                <a:spLocks noChangeArrowheads="1"/>
              </p:cNvSpPr>
              <p:nvPr/>
            </p:nvSpPr>
            <p:spPr bwMode="auto">
              <a:xfrm>
                <a:off x="1748" y="2782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37" name="Rectangle 69"/>
              <p:cNvSpPr>
                <a:spLocks noChangeArrowheads="1"/>
              </p:cNvSpPr>
              <p:nvPr/>
            </p:nvSpPr>
            <p:spPr bwMode="auto">
              <a:xfrm>
                <a:off x="2057" y="2782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6638" name="Rectangle 70"/>
              <p:cNvSpPr>
                <a:spLocks noChangeArrowheads="1"/>
              </p:cNvSpPr>
              <p:nvPr/>
            </p:nvSpPr>
            <p:spPr bwMode="auto">
              <a:xfrm>
                <a:off x="2366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39" name="Rectangle 72"/>
              <p:cNvSpPr>
                <a:spLocks noChangeArrowheads="1"/>
              </p:cNvSpPr>
              <p:nvPr/>
            </p:nvSpPr>
            <p:spPr bwMode="auto">
              <a:xfrm>
                <a:off x="20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40" name="Rectangle 73"/>
              <p:cNvSpPr>
                <a:spLocks noChangeArrowheads="1"/>
              </p:cNvSpPr>
              <p:nvPr/>
            </p:nvSpPr>
            <p:spPr bwMode="auto">
              <a:xfrm>
                <a:off x="51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41" name="Rectangle 74"/>
              <p:cNvSpPr>
                <a:spLocks noChangeArrowheads="1"/>
              </p:cNvSpPr>
              <p:nvPr/>
            </p:nvSpPr>
            <p:spPr bwMode="auto">
              <a:xfrm>
                <a:off x="821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42" name="Rectangle 75"/>
              <p:cNvSpPr>
                <a:spLocks noChangeArrowheads="1"/>
              </p:cNvSpPr>
              <p:nvPr/>
            </p:nvSpPr>
            <p:spPr bwMode="auto">
              <a:xfrm>
                <a:off x="1130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43" name="Rectangle 76"/>
              <p:cNvSpPr>
                <a:spLocks noChangeArrowheads="1"/>
              </p:cNvSpPr>
              <p:nvPr/>
            </p:nvSpPr>
            <p:spPr bwMode="auto">
              <a:xfrm>
                <a:off x="1439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44" name="Rectangle 77"/>
              <p:cNvSpPr>
                <a:spLocks noChangeArrowheads="1"/>
              </p:cNvSpPr>
              <p:nvPr/>
            </p:nvSpPr>
            <p:spPr bwMode="auto">
              <a:xfrm>
                <a:off x="1748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45" name="Rectangle 78"/>
              <p:cNvSpPr>
                <a:spLocks noChangeArrowheads="1"/>
              </p:cNvSpPr>
              <p:nvPr/>
            </p:nvSpPr>
            <p:spPr bwMode="auto">
              <a:xfrm>
                <a:off x="2057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46" name="Rectangle 79"/>
              <p:cNvSpPr>
                <a:spLocks noChangeArrowheads="1"/>
              </p:cNvSpPr>
              <p:nvPr/>
            </p:nvSpPr>
            <p:spPr bwMode="auto">
              <a:xfrm>
                <a:off x="2366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  <p:grpSp>
          <p:nvGrpSpPr>
            <p:cNvPr id="106647" name="组合 175"/>
            <p:cNvGrpSpPr/>
            <p:nvPr/>
          </p:nvGrpSpPr>
          <p:grpSpPr bwMode="auto">
            <a:xfrm>
              <a:off x="8328528" y="1576086"/>
              <a:ext cx="458586" cy="3599727"/>
              <a:chOff x="8027586" y="1726557"/>
              <a:chExt cx="458586" cy="3599727"/>
            </a:xfrm>
          </p:grpSpPr>
          <p:sp>
            <p:nvSpPr>
              <p:cNvPr id="106648" name="Rectangle 11"/>
              <p:cNvSpPr>
                <a:spLocks noChangeArrowheads="1"/>
              </p:cNvSpPr>
              <p:nvPr/>
            </p:nvSpPr>
            <p:spPr bwMode="auto">
              <a:xfrm>
                <a:off x="8027586" y="1726557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49" name="Rectangle 19"/>
              <p:cNvSpPr>
                <a:spLocks noChangeArrowheads="1"/>
              </p:cNvSpPr>
              <p:nvPr/>
            </p:nvSpPr>
            <p:spPr bwMode="auto">
              <a:xfrm>
                <a:off x="8027586" y="2179270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50" name="Rectangle 30"/>
              <p:cNvSpPr>
                <a:spLocks noChangeArrowheads="1"/>
              </p:cNvSpPr>
              <p:nvPr/>
            </p:nvSpPr>
            <p:spPr bwMode="auto">
              <a:xfrm>
                <a:off x="8027586" y="2623192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51" name="Rectangle 39"/>
              <p:cNvSpPr>
                <a:spLocks noChangeArrowheads="1"/>
              </p:cNvSpPr>
              <p:nvPr/>
            </p:nvSpPr>
            <p:spPr bwMode="auto">
              <a:xfrm>
                <a:off x="8027586" y="3075905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52" name="Rectangle 51"/>
              <p:cNvSpPr>
                <a:spLocks noChangeArrowheads="1"/>
              </p:cNvSpPr>
              <p:nvPr/>
            </p:nvSpPr>
            <p:spPr bwMode="auto">
              <a:xfrm>
                <a:off x="8027586" y="3522758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53" name="Rectangle 60"/>
              <p:cNvSpPr>
                <a:spLocks noChangeArrowheads="1"/>
              </p:cNvSpPr>
              <p:nvPr/>
            </p:nvSpPr>
            <p:spPr bwMode="auto">
              <a:xfrm>
                <a:off x="8027586" y="3975471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54" name="Rectangle 70"/>
              <p:cNvSpPr>
                <a:spLocks noChangeArrowheads="1"/>
              </p:cNvSpPr>
              <p:nvPr/>
            </p:nvSpPr>
            <p:spPr bwMode="auto">
              <a:xfrm>
                <a:off x="8027586" y="4419393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6655" name="Rectangle 79"/>
              <p:cNvSpPr>
                <a:spLocks noChangeArrowheads="1"/>
              </p:cNvSpPr>
              <p:nvPr/>
            </p:nvSpPr>
            <p:spPr bwMode="auto">
              <a:xfrm>
                <a:off x="8027586" y="4872106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</p:grpSp>
      <p:cxnSp>
        <p:nvCxnSpPr>
          <p:cNvPr id="106656" name="直接箭头连接符 227"/>
          <p:cNvCxnSpPr>
            <a:cxnSpLocks noChangeShapeType="1"/>
          </p:cNvCxnSpPr>
          <p:nvPr/>
        </p:nvCxnSpPr>
        <p:spPr bwMode="auto">
          <a:xfrm rot="10800000" flipH="1">
            <a:off x="5038725" y="3382964"/>
            <a:ext cx="3943350" cy="1587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Hit-or-Miss Transform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64</a:t>
            </a:fld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22" name="Group 20"/>
          <p:cNvGrpSpPr/>
          <p:nvPr/>
        </p:nvGrpSpPr>
        <p:grpSpPr bwMode="auto">
          <a:xfrm>
            <a:off x="3922713" y="6015038"/>
            <a:ext cx="4191000" cy="558800"/>
            <a:chOff x="1584" y="2544"/>
            <a:chExt cx="2640" cy="352"/>
          </a:xfrm>
        </p:grpSpPr>
        <p:graphicFrame>
          <p:nvGraphicFramePr>
            <p:cNvPr id="107523" name="Object 21"/>
            <p:cNvGraphicFramePr>
              <a:graphicFrameLocks noChangeAspect="1"/>
            </p:cNvGraphicFramePr>
            <p:nvPr/>
          </p:nvGraphicFramePr>
          <p:xfrm>
            <a:off x="1584" y="2544"/>
            <a:ext cx="2640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714500" imgH="228600" progId="Equation.3">
                    <p:embed/>
                  </p:oleObj>
                </mc:Choice>
                <mc:Fallback>
                  <p:oleObj name="公式" r:id="rId2" imgW="1714500" imgH="2286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544"/>
                          <a:ext cx="2640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7524" name="Group 22"/>
            <p:cNvGrpSpPr/>
            <p:nvPr/>
          </p:nvGrpSpPr>
          <p:grpSpPr bwMode="auto">
            <a:xfrm>
              <a:off x="3648" y="2640"/>
              <a:ext cx="181" cy="180"/>
              <a:chOff x="2304" y="2208"/>
              <a:chExt cx="240" cy="240"/>
            </a:xfrm>
          </p:grpSpPr>
          <p:sp>
            <p:nvSpPr>
              <p:cNvPr id="107525" name="Oval 23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26" name="Line 24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7527" name="Group 25"/>
            <p:cNvGrpSpPr/>
            <p:nvPr/>
          </p:nvGrpSpPr>
          <p:grpSpPr bwMode="auto">
            <a:xfrm>
              <a:off x="2640" y="2640"/>
              <a:ext cx="181" cy="180"/>
              <a:chOff x="2304" y="2208"/>
              <a:chExt cx="240" cy="240"/>
            </a:xfrm>
          </p:grpSpPr>
          <p:sp>
            <p:nvSpPr>
              <p:cNvPr id="107528" name="Oval 26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29" name="Line 27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7530" name="组合 141"/>
          <p:cNvGrpSpPr/>
          <p:nvPr/>
        </p:nvGrpSpPr>
        <p:grpSpPr bwMode="auto">
          <a:xfrm>
            <a:off x="1682751" y="2082800"/>
            <a:ext cx="3940175" cy="3640138"/>
            <a:chOff x="112853" y="1412112"/>
            <a:chExt cx="3940226" cy="3640117"/>
          </a:xfrm>
        </p:grpSpPr>
        <p:grpSp>
          <p:nvGrpSpPr>
            <p:cNvPr id="107531" name="Group 94"/>
            <p:cNvGrpSpPr/>
            <p:nvPr/>
          </p:nvGrpSpPr>
          <p:grpSpPr bwMode="auto">
            <a:xfrm>
              <a:off x="112853" y="1412111"/>
              <a:ext cx="3498452" cy="3640114"/>
              <a:chOff x="202" y="944"/>
              <a:chExt cx="2474" cy="2457"/>
            </a:xfrm>
          </p:grpSpPr>
          <p:sp>
            <p:nvSpPr>
              <p:cNvPr id="107532" name="Rectangle 4"/>
              <p:cNvSpPr>
                <a:spLocks noChangeArrowheads="1"/>
              </p:cNvSpPr>
              <p:nvPr/>
            </p:nvSpPr>
            <p:spPr bwMode="auto">
              <a:xfrm>
                <a:off x="20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33" name="Rectangle 5"/>
              <p:cNvSpPr>
                <a:spLocks noChangeArrowheads="1"/>
              </p:cNvSpPr>
              <p:nvPr/>
            </p:nvSpPr>
            <p:spPr bwMode="auto">
              <a:xfrm>
                <a:off x="51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34" name="Rectangle 6"/>
              <p:cNvSpPr>
                <a:spLocks noChangeArrowheads="1"/>
              </p:cNvSpPr>
              <p:nvPr/>
            </p:nvSpPr>
            <p:spPr bwMode="auto">
              <a:xfrm>
                <a:off x="821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35" name="Rectangle 7"/>
              <p:cNvSpPr>
                <a:spLocks noChangeArrowheads="1"/>
              </p:cNvSpPr>
              <p:nvPr/>
            </p:nvSpPr>
            <p:spPr bwMode="auto">
              <a:xfrm>
                <a:off x="1130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36" name="Rectangle 8"/>
              <p:cNvSpPr>
                <a:spLocks noChangeArrowheads="1"/>
              </p:cNvSpPr>
              <p:nvPr/>
            </p:nvSpPr>
            <p:spPr bwMode="auto">
              <a:xfrm>
                <a:off x="1439" y="944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37" name="Rectangle 9"/>
              <p:cNvSpPr>
                <a:spLocks noChangeArrowheads="1"/>
              </p:cNvSpPr>
              <p:nvPr/>
            </p:nvSpPr>
            <p:spPr bwMode="auto">
              <a:xfrm>
                <a:off x="1748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38" name="Rectangle 10"/>
              <p:cNvSpPr>
                <a:spLocks noChangeArrowheads="1"/>
              </p:cNvSpPr>
              <p:nvPr/>
            </p:nvSpPr>
            <p:spPr bwMode="auto">
              <a:xfrm>
                <a:off x="2057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39" name="Rectangle 11"/>
              <p:cNvSpPr>
                <a:spLocks noChangeArrowheads="1"/>
              </p:cNvSpPr>
              <p:nvPr/>
            </p:nvSpPr>
            <p:spPr bwMode="auto">
              <a:xfrm>
                <a:off x="2366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40" name="Rectangle 12"/>
              <p:cNvSpPr>
                <a:spLocks noChangeArrowheads="1"/>
              </p:cNvSpPr>
              <p:nvPr/>
            </p:nvSpPr>
            <p:spPr bwMode="auto">
              <a:xfrm>
                <a:off x="20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41" name="Rectangle 13"/>
              <p:cNvSpPr>
                <a:spLocks noChangeArrowheads="1"/>
              </p:cNvSpPr>
              <p:nvPr/>
            </p:nvSpPr>
            <p:spPr bwMode="auto">
              <a:xfrm>
                <a:off x="51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42" name="Rectangle 14"/>
              <p:cNvSpPr>
                <a:spLocks noChangeArrowheads="1"/>
              </p:cNvSpPr>
              <p:nvPr/>
            </p:nvSpPr>
            <p:spPr bwMode="auto">
              <a:xfrm>
                <a:off x="821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43" name="Rectangle 15"/>
              <p:cNvSpPr>
                <a:spLocks noChangeArrowheads="1"/>
              </p:cNvSpPr>
              <p:nvPr/>
            </p:nvSpPr>
            <p:spPr bwMode="auto">
              <a:xfrm>
                <a:off x="1130" y="1253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44" name="Rectangle 16"/>
              <p:cNvSpPr>
                <a:spLocks noChangeArrowheads="1"/>
              </p:cNvSpPr>
              <p:nvPr/>
            </p:nvSpPr>
            <p:spPr bwMode="auto">
              <a:xfrm>
                <a:off x="1439" y="1253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45" name="Rectangle 17"/>
              <p:cNvSpPr>
                <a:spLocks noChangeArrowheads="1"/>
              </p:cNvSpPr>
              <p:nvPr/>
            </p:nvSpPr>
            <p:spPr bwMode="auto">
              <a:xfrm>
                <a:off x="1748" y="1253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46" name="Rectangle 18"/>
              <p:cNvSpPr>
                <a:spLocks noChangeArrowheads="1"/>
              </p:cNvSpPr>
              <p:nvPr/>
            </p:nvSpPr>
            <p:spPr bwMode="auto">
              <a:xfrm>
                <a:off x="2057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47" name="Rectangle 19"/>
              <p:cNvSpPr>
                <a:spLocks noChangeArrowheads="1"/>
              </p:cNvSpPr>
              <p:nvPr/>
            </p:nvSpPr>
            <p:spPr bwMode="auto">
              <a:xfrm>
                <a:off x="2366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48" name="Rectangle 23"/>
              <p:cNvSpPr>
                <a:spLocks noChangeArrowheads="1"/>
              </p:cNvSpPr>
              <p:nvPr/>
            </p:nvSpPr>
            <p:spPr bwMode="auto">
              <a:xfrm>
                <a:off x="20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49" name="Rectangle 24"/>
              <p:cNvSpPr>
                <a:spLocks noChangeArrowheads="1"/>
              </p:cNvSpPr>
              <p:nvPr/>
            </p:nvSpPr>
            <p:spPr bwMode="auto">
              <a:xfrm>
                <a:off x="51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50" name="Rectangle 25"/>
              <p:cNvSpPr>
                <a:spLocks noChangeArrowheads="1"/>
              </p:cNvSpPr>
              <p:nvPr/>
            </p:nvSpPr>
            <p:spPr bwMode="auto">
              <a:xfrm>
                <a:off x="821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51" name="Rectangle 26"/>
              <p:cNvSpPr>
                <a:spLocks noChangeArrowheads="1"/>
              </p:cNvSpPr>
              <p:nvPr/>
            </p:nvSpPr>
            <p:spPr bwMode="auto">
              <a:xfrm>
                <a:off x="1130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52" name="Rectangle 27"/>
              <p:cNvSpPr>
                <a:spLocks noChangeArrowheads="1"/>
              </p:cNvSpPr>
              <p:nvPr/>
            </p:nvSpPr>
            <p:spPr bwMode="auto">
              <a:xfrm>
                <a:off x="1439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53" name="Rectangle 28"/>
              <p:cNvSpPr>
                <a:spLocks noChangeArrowheads="1"/>
              </p:cNvSpPr>
              <p:nvPr/>
            </p:nvSpPr>
            <p:spPr bwMode="auto">
              <a:xfrm>
                <a:off x="1748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54" name="Rectangle 29"/>
              <p:cNvSpPr>
                <a:spLocks noChangeArrowheads="1"/>
              </p:cNvSpPr>
              <p:nvPr/>
            </p:nvSpPr>
            <p:spPr bwMode="auto">
              <a:xfrm>
                <a:off x="2057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55" name="Rectangle 30"/>
              <p:cNvSpPr>
                <a:spLocks noChangeArrowheads="1"/>
              </p:cNvSpPr>
              <p:nvPr/>
            </p:nvSpPr>
            <p:spPr bwMode="auto">
              <a:xfrm>
                <a:off x="2366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56" name="Rectangle 32"/>
              <p:cNvSpPr>
                <a:spLocks noChangeArrowheads="1"/>
              </p:cNvSpPr>
              <p:nvPr/>
            </p:nvSpPr>
            <p:spPr bwMode="auto">
              <a:xfrm>
                <a:off x="20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57" name="Rectangle 33"/>
              <p:cNvSpPr>
                <a:spLocks noChangeArrowheads="1"/>
              </p:cNvSpPr>
              <p:nvPr/>
            </p:nvSpPr>
            <p:spPr bwMode="auto">
              <a:xfrm>
                <a:off x="512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58" name="Rectangle 34"/>
              <p:cNvSpPr>
                <a:spLocks noChangeArrowheads="1"/>
              </p:cNvSpPr>
              <p:nvPr/>
            </p:nvSpPr>
            <p:spPr bwMode="auto">
              <a:xfrm>
                <a:off x="821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59" name="Rectangle 35"/>
              <p:cNvSpPr>
                <a:spLocks noChangeArrowheads="1"/>
              </p:cNvSpPr>
              <p:nvPr/>
            </p:nvSpPr>
            <p:spPr bwMode="auto">
              <a:xfrm>
                <a:off x="1130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60" name="Rectangle 36"/>
              <p:cNvSpPr>
                <a:spLocks noChangeArrowheads="1"/>
              </p:cNvSpPr>
              <p:nvPr/>
            </p:nvSpPr>
            <p:spPr bwMode="auto">
              <a:xfrm>
                <a:off x="1439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61" name="Rectangle 37"/>
              <p:cNvSpPr>
                <a:spLocks noChangeArrowheads="1"/>
              </p:cNvSpPr>
              <p:nvPr/>
            </p:nvSpPr>
            <p:spPr bwMode="auto">
              <a:xfrm>
                <a:off x="1748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62" name="Rectangle 38"/>
              <p:cNvSpPr>
                <a:spLocks noChangeArrowheads="1"/>
              </p:cNvSpPr>
              <p:nvPr/>
            </p:nvSpPr>
            <p:spPr bwMode="auto">
              <a:xfrm>
                <a:off x="2057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63" name="Rectangle 39"/>
              <p:cNvSpPr>
                <a:spLocks noChangeArrowheads="1"/>
              </p:cNvSpPr>
              <p:nvPr/>
            </p:nvSpPr>
            <p:spPr bwMode="auto">
              <a:xfrm>
                <a:off x="2366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64" name="Rectangle 44"/>
              <p:cNvSpPr>
                <a:spLocks noChangeArrowheads="1"/>
              </p:cNvSpPr>
              <p:nvPr/>
            </p:nvSpPr>
            <p:spPr bwMode="auto">
              <a:xfrm>
                <a:off x="20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65" name="Rectangle 45"/>
              <p:cNvSpPr>
                <a:spLocks noChangeArrowheads="1"/>
              </p:cNvSpPr>
              <p:nvPr/>
            </p:nvSpPr>
            <p:spPr bwMode="auto">
              <a:xfrm>
                <a:off x="512" y="2170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66" name="Rectangle 46"/>
              <p:cNvSpPr>
                <a:spLocks noChangeArrowheads="1"/>
              </p:cNvSpPr>
              <p:nvPr/>
            </p:nvSpPr>
            <p:spPr bwMode="auto">
              <a:xfrm>
                <a:off x="821" y="2170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67" name="Rectangle 47"/>
              <p:cNvSpPr>
                <a:spLocks noChangeArrowheads="1"/>
              </p:cNvSpPr>
              <p:nvPr/>
            </p:nvSpPr>
            <p:spPr bwMode="auto">
              <a:xfrm>
                <a:off x="1130" y="2170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68" name="Rectangle 48"/>
              <p:cNvSpPr>
                <a:spLocks noChangeArrowheads="1"/>
              </p:cNvSpPr>
              <p:nvPr/>
            </p:nvSpPr>
            <p:spPr bwMode="auto">
              <a:xfrm>
                <a:off x="1439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69" name="Rectangle 49"/>
              <p:cNvSpPr>
                <a:spLocks noChangeArrowheads="1"/>
              </p:cNvSpPr>
              <p:nvPr/>
            </p:nvSpPr>
            <p:spPr bwMode="auto">
              <a:xfrm>
                <a:off x="1748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70" name="Rectangle 50"/>
              <p:cNvSpPr>
                <a:spLocks noChangeArrowheads="1"/>
              </p:cNvSpPr>
              <p:nvPr/>
            </p:nvSpPr>
            <p:spPr bwMode="auto">
              <a:xfrm>
                <a:off x="2057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71" name="Rectangle 51"/>
              <p:cNvSpPr>
                <a:spLocks noChangeArrowheads="1"/>
              </p:cNvSpPr>
              <p:nvPr/>
            </p:nvSpPr>
            <p:spPr bwMode="auto">
              <a:xfrm>
                <a:off x="2366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72" name="Rectangle 53"/>
              <p:cNvSpPr>
                <a:spLocks noChangeArrowheads="1"/>
              </p:cNvSpPr>
              <p:nvPr/>
            </p:nvSpPr>
            <p:spPr bwMode="auto">
              <a:xfrm>
                <a:off x="20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73" name="Rectangle 54"/>
              <p:cNvSpPr>
                <a:spLocks noChangeArrowheads="1"/>
              </p:cNvSpPr>
              <p:nvPr/>
            </p:nvSpPr>
            <p:spPr bwMode="auto">
              <a:xfrm>
                <a:off x="51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74" name="Rectangle 55"/>
              <p:cNvSpPr>
                <a:spLocks noChangeArrowheads="1"/>
              </p:cNvSpPr>
              <p:nvPr/>
            </p:nvSpPr>
            <p:spPr bwMode="auto">
              <a:xfrm>
                <a:off x="821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75" name="Rectangle 56"/>
              <p:cNvSpPr>
                <a:spLocks noChangeArrowheads="1"/>
              </p:cNvSpPr>
              <p:nvPr/>
            </p:nvSpPr>
            <p:spPr bwMode="auto">
              <a:xfrm>
                <a:off x="1130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76" name="Rectangle 57"/>
              <p:cNvSpPr>
                <a:spLocks noChangeArrowheads="1"/>
              </p:cNvSpPr>
              <p:nvPr/>
            </p:nvSpPr>
            <p:spPr bwMode="auto">
              <a:xfrm>
                <a:off x="1439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77" name="Rectangle 58"/>
              <p:cNvSpPr>
                <a:spLocks noChangeArrowheads="1"/>
              </p:cNvSpPr>
              <p:nvPr/>
            </p:nvSpPr>
            <p:spPr bwMode="auto">
              <a:xfrm>
                <a:off x="1748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78" name="Rectangle 59"/>
              <p:cNvSpPr>
                <a:spLocks noChangeArrowheads="1"/>
              </p:cNvSpPr>
              <p:nvPr/>
            </p:nvSpPr>
            <p:spPr bwMode="auto">
              <a:xfrm>
                <a:off x="2057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79" name="Rectangle 60"/>
              <p:cNvSpPr>
                <a:spLocks noChangeArrowheads="1"/>
              </p:cNvSpPr>
              <p:nvPr/>
            </p:nvSpPr>
            <p:spPr bwMode="auto">
              <a:xfrm>
                <a:off x="2366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80" name="Rectangle 63"/>
              <p:cNvSpPr>
                <a:spLocks noChangeArrowheads="1"/>
              </p:cNvSpPr>
              <p:nvPr/>
            </p:nvSpPr>
            <p:spPr bwMode="auto">
              <a:xfrm>
                <a:off x="20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81" name="Rectangle 64"/>
              <p:cNvSpPr>
                <a:spLocks noChangeArrowheads="1"/>
              </p:cNvSpPr>
              <p:nvPr/>
            </p:nvSpPr>
            <p:spPr bwMode="auto">
              <a:xfrm>
                <a:off x="51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82" name="Rectangle 65"/>
              <p:cNvSpPr>
                <a:spLocks noChangeArrowheads="1"/>
              </p:cNvSpPr>
              <p:nvPr/>
            </p:nvSpPr>
            <p:spPr bwMode="auto">
              <a:xfrm>
                <a:off x="821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83" name="Rectangle 66"/>
              <p:cNvSpPr>
                <a:spLocks noChangeArrowheads="1"/>
              </p:cNvSpPr>
              <p:nvPr/>
            </p:nvSpPr>
            <p:spPr bwMode="auto">
              <a:xfrm>
                <a:off x="1130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84" name="Rectangle 67"/>
              <p:cNvSpPr>
                <a:spLocks noChangeArrowheads="1"/>
              </p:cNvSpPr>
              <p:nvPr/>
            </p:nvSpPr>
            <p:spPr bwMode="auto">
              <a:xfrm>
                <a:off x="1439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85" name="Rectangle 68"/>
              <p:cNvSpPr>
                <a:spLocks noChangeArrowheads="1"/>
              </p:cNvSpPr>
              <p:nvPr/>
            </p:nvSpPr>
            <p:spPr bwMode="auto">
              <a:xfrm>
                <a:off x="1748" y="2782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86" name="Rectangle 69"/>
              <p:cNvSpPr>
                <a:spLocks noChangeArrowheads="1"/>
              </p:cNvSpPr>
              <p:nvPr/>
            </p:nvSpPr>
            <p:spPr bwMode="auto">
              <a:xfrm>
                <a:off x="2057" y="2782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87" name="Rectangle 70"/>
              <p:cNvSpPr>
                <a:spLocks noChangeArrowheads="1"/>
              </p:cNvSpPr>
              <p:nvPr/>
            </p:nvSpPr>
            <p:spPr bwMode="auto">
              <a:xfrm>
                <a:off x="2366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88" name="Rectangle 72"/>
              <p:cNvSpPr>
                <a:spLocks noChangeArrowheads="1"/>
              </p:cNvSpPr>
              <p:nvPr/>
            </p:nvSpPr>
            <p:spPr bwMode="auto">
              <a:xfrm>
                <a:off x="20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89" name="Rectangle 73"/>
              <p:cNvSpPr>
                <a:spLocks noChangeArrowheads="1"/>
              </p:cNvSpPr>
              <p:nvPr/>
            </p:nvSpPr>
            <p:spPr bwMode="auto">
              <a:xfrm>
                <a:off x="51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90" name="Rectangle 74"/>
              <p:cNvSpPr>
                <a:spLocks noChangeArrowheads="1"/>
              </p:cNvSpPr>
              <p:nvPr/>
            </p:nvSpPr>
            <p:spPr bwMode="auto">
              <a:xfrm>
                <a:off x="821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91" name="Rectangle 75"/>
              <p:cNvSpPr>
                <a:spLocks noChangeArrowheads="1"/>
              </p:cNvSpPr>
              <p:nvPr/>
            </p:nvSpPr>
            <p:spPr bwMode="auto">
              <a:xfrm>
                <a:off x="1130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92" name="Rectangle 76"/>
              <p:cNvSpPr>
                <a:spLocks noChangeArrowheads="1"/>
              </p:cNvSpPr>
              <p:nvPr/>
            </p:nvSpPr>
            <p:spPr bwMode="auto">
              <a:xfrm>
                <a:off x="1439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93" name="Rectangle 77"/>
              <p:cNvSpPr>
                <a:spLocks noChangeArrowheads="1"/>
              </p:cNvSpPr>
              <p:nvPr/>
            </p:nvSpPr>
            <p:spPr bwMode="auto">
              <a:xfrm>
                <a:off x="1748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94" name="Rectangle 78"/>
              <p:cNvSpPr>
                <a:spLocks noChangeArrowheads="1"/>
              </p:cNvSpPr>
              <p:nvPr/>
            </p:nvSpPr>
            <p:spPr bwMode="auto">
              <a:xfrm>
                <a:off x="2057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95" name="Rectangle 79"/>
              <p:cNvSpPr>
                <a:spLocks noChangeArrowheads="1"/>
              </p:cNvSpPr>
              <p:nvPr/>
            </p:nvSpPr>
            <p:spPr bwMode="auto">
              <a:xfrm>
                <a:off x="2366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  <p:grpSp>
          <p:nvGrpSpPr>
            <p:cNvPr id="107596" name="组合 170"/>
            <p:cNvGrpSpPr/>
            <p:nvPr/>
          </p:nvGrpSpPr>
          <p:grpSpPr bwMode="auto">
            <a:xfrm>
              <a:off x="3614712" y="1414038"/>
              <a:ext cx="438367" cy="3632524"/>
              <a:chOff x="3695734" y="1414037"/>
              <a:chExt cx="438367" cy="3640117"/>
            </a:xfrm>
          </p:grpSpPr>
          <p:sp>
            <p:nvSpPr>
              <p:cNvPr id="107597" name="Rectangle 11"/>
              <p:cNvSpPr>
                <a:spLocks noChangeArrowheads="1"/>
              </p:cNvSpPr>
              <p:nvPr/>
            </p:nvSpPr>
            <p:spPr bwMode="auto">
              <a:xfrm>
                <a:off x="3695734" y="1414037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98" name="Rectangle 19"/>
              <p:cNvSpPr>
                <a:spLocks noChangeArrowheads="1"/>
              </p:cNvSpPr>
              <p:nvPr/>
            </p:nvSpPr>
            <p:spPr bwMode="auto">
              <a:xfrm>
                <a:off x="3695734" y="1871829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599" name="Rectangle 30"/>
              <p:cNvSpPr>
                <a:spLocks noChangeArrowheads="1"/>
              </p:cNvSpPr>
              <p:nvPr/>
            </p:nvSpPr>
            <p:spPr bwMode="auto">
              <a:xfrm>
                <a:off x="3695734" y="2320733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00" name="Rectangle 39"/>
              <p:cNvSpPr>
                <a:spLocks noChangeArrowheads="1"/>
              </p:cNvSpPr>
              <p:nvPr/>
            </p:nvSpPr>
            <p:spPr bwMode="auto">
              <a:xfrm>
                <a:off x="3695734" y="2778525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01" name="Rectangle 51"/>
              <p:cNvSpPr>
                <a:spLocks noChangeArrowheads="1"/>
              </p:cNvSpPr>
              <p:nvPr/>
            </p:nvSpPr>
            <p:spPr bwMode="auto">
              <a:xfrm>
                <a:off x="3695734" y="3230392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02" name="Rectangle 60"/>
              <p:cNvSpPr>
                <a:spLocks noChangeArrowheads="1"/>
              </p:cNvSpPr>
              <p:nvPr/>
            </p:nvSpPr>
            <p:spPr bwMode="auto">
              <a:xfrm>
                <a:off x="3695734" y="3688184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03" name="Rectangle 70"/>
              <p:cNvSpPr>
                <a:spLocks noChangeArrowheads="1"/>
              </p:cNvSpPr>
              <p:nvPr/>
            </p:nvSpPr>
            <p:spPr bwMode="auto">
              <a:xfrm>
                <a:off x="3695734" y="4137087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04" name="Rectangle 79"/>
              <p:cNvSpPr>
                <a:spLocks noChangeArrowheads="1"/>
              </p:cNvSpPr>
              <p:nvPr/>
            </p:nvSpPr>
            <p:spPr bwMode="auto">
              <a:xfrm>
                <a:off x="3695734" y="4594880"/>
                <a:ext cx="438367" cy="459274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107605" name="组合 216"/>
          <p:cNvGrpSpPr/>
          <p:nvPr/>
        </p:nvGrpSpPr>
        <p:grpSpPr bwMode="auto">
          <a:xfrm>
            <a:off x="5897564" y="2071688"/>
            <a:ext cx="4319587" cy="3657600"/>
            <a:chOff x="4673963" y="1574157"/>
            <a:chExt cx="4113151" cy="3601656"/>
          </a:xfrm>
        </p:grpSpPr>
        <p:grpSp>
          <p:nvGrpSpPr>
            <p:cNvPr id="107606" name="Group 94"/>
            <p:cNvGrpSpPr/>
            <p:nvPr/>
          </p:nvGrpSpPr>
          <p:grpSpPr bwMode="auto">
            <a:xfrm>
              <a:off x="4673963" y="1574157"/>
              <a:ext cx="3659814" cy="3599727"/>
              <a:chOff x="202" y="944"/>
              <a:chExt cx="2474" cy="2457"/>
            </a:xfrm>
          </p:grpSpPr>
          <p:sp>
            <p:nvSpPr>
              <p:cNvPr id="107607" name="Rectangle 4"/>
              <p:cNvSpPr>
                <a:spLocks noChangeArrowheads="1"/>
              </p:cNvSpPr>
              <p:nvPr/>
            </p:nvSpPr>
            <p:spPr bwMode="auto">
              <a:xfrm>
                <a:off x="20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08" name="Rectangle 5"/>
              <p:cNvSpPr>
                <a:spLocks noChangeArrowheads="1"/>
              </p:cNvSpPr>
              <p:nvPr/>
            </p:nvSpPr>
            <p:spPr bwMode="auto">
              <a:xfrm>
                <a:off x="512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09" name="Rectangle 6"/>
              <p:cNvSpPr>
                <a:spLocks noChangeArrowheads="1"/>
              </p:cNvSpPr>
              <p:nvPr/>
            </p:nvSpPr>
            <p:spPr bwMode="auto">
              <a:xfrm>
                <a:off x="821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10" name="Rectangle 7"/>
              <p:cNvSpPr>
                <a:spLocks noChangeArrowheads="1"/>
              </p:cNvSpPr>
              <p:nvPr/>
            </p:nvSpPr>
            <p:spPr bwMode="auto">
              <a:xfrm>
                <a:off x="1130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11" name="Rectangle 8"/>
              <p:cNvSpPr>
                <a:spLocks noChangeArrowheads="1"/>
              </p:cNvSpPr>
              <p:nvPr/>
            </p:nvSpPr>
            <p:spPr bwMode="auto">
              <a:xfrm>
                <a:off x="1439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12" name="Rectangle 9"/>
              <p:cNvSpPr>
                <a:spLocks noChangeArrowheads="1"/>
              </p:cNvSpPr>
              <p:nvPr/>
            </p:nvSpPr>
            <p:spPr bwMode="auto">
              <a:xfrm>
                <a:off x="1748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13" name="Rectangle 10"/>
              <p:cNvSpPr>
                <a:spLocks noChangeArrowheads="1"/>
              </p:cNvSpPr>
              <p:nvPr/>
            </p:nvSpPr>
            <p:spPr bwMode="auto">
              <a:xfrm>
                <a:off x="2057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14" name="Rectangle 11"/>
              <p:cNvSpPr>
                <a:spLocks noChangeArrowheads="1"/>
              </p:cNvSpPr>
              <p:nvPr/>
            </p:nvSpPr>
            <p:spPr bwMode="auto">
              <a:xfrm>
                <a:off x="2366" y="944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15" name="Rectangle 12"/>
              <p:cNvSpPr>
                <a:spLocks noChangeArrowheads="1"/>
              </p:cNvSpPr>
              <p:nvPr/>
            </p:nvSpPr>
            <p:spPr bwMode="auto">
              <a:xfrm>
                <a:off x="20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16" name="Rectangle 13"/>
              <p:cNvSpPr>
                <a:spLocks noChangeArrowheads="1"/>
              </p:cNvSpPr>
              <p:nvPr/>
            </p:nvSpPr>
            <p:spPr bwMode="auto">
              <a:xfrm>
                <a:off x="512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17" name="Rectangle 14"/>
              <p:cNvSpPr>
                <a:spLocks noChangeArrowheads="1"/>
              </p:cNvSpPr>
              <p:nvPr/>
            </p:nvSpPr>
            <p:spPr bwMode="auto">
              <a:xfrm>
                <a:off x="821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18" name="Rectangle 15"/>
              <p:cNvSpPr>
                <a:spLocks noChangeArrowheads="1"/>
              </p:cNvSpPr>
              <p:nvPr/>
            </p:nvSpPr>
            <p:spPr bwMode="auto">
              <a:xfrm>
                <a:off x="1130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19" name="Rectangle 16"/>
              <p:cNvSpPr>
                <a:spLocks noChangeArrowheads="1"/>
              </p:cNvSpPr>
              <p:nvPr/>
            </p:nvSpPr>
            <p:spPr bwMode="auto">
              <a:xfrm>
                <a:off x="1439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20" name="Rectangle 17"/>
              <p:cNvSpPr>
                <a:spLocks noChangeArrowheads="1"/>
              </p:cNvSpPr>
              <p:nvPr/>
            </p:nvSpPr>
            <p:spPr bwMode="auto">
              <a:xfrm>
                <a:off x="1748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21" name="Rectangle 18"/>
              <p:cNvSpPr>
                <a:spLocks noChangeArrowheads="1"/>
              </p:cNvSpPr>
              <p:nvPr/>
            </p:nvSpPr>
            <p:spPr bwMode="auto">
              <a:xfrm>
                <a:off x="2057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22" name="Rectangle 19"/>
              <p:cNvSpPr>
                <a:spLocks noChangeArrowheads="1"/>
              </p:cNvSpPr>
              <p:nvPr/>
            </p:nvSpPr>
            <p:spPr bwMode="auto">
              <a:xfrm>
                <a:off x="2366" y="1253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23" name="Rectangle 23"/>
              <p:cNvSpPr>
                <a:spLocks noChangeArrowheads="1"/>
              </p:cNvSpPr>
              <p:nvPr/>
            </p:nvSpPr>
            <p:spPr bwMode="auto">
              <a:xfrm>
                <a:off x="20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24" name="Rectangle 24"/>
              <p:cNvSpPr>
                <a:spLocks noChangeArrowheads="1"/>
              </p:cNvSpPr>
              <p:nvPr/>
            </p:nvSpPr>
            <p:spPr bwMode="auto">
              <a:xfrm>
                <a:off x="512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25" name="Rectangle 25"/>
              <p:cNvSpPr>
                <a:spLocks noChangeArrowheads="1"/>
              </p:cNvSpPr>
              <p:nvPr/>
            </p:nvSpPr>
            <p:spPr bwMode="auto">
              <a:xfrm>
                <a:off x="821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26" name="Rectangle 26"/>
              <p:cNvSpPr>
                <a:spLocks noChangeArrowheads="1"/>
              </p:cNvSpPr>
              <p:nvPr/>
            </p:nvSpPr>
            <p:spPr bwMode="auto">
              <a:xfrm>
                <a:off x="1130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27" name="Rectangle 27"/>
              <p:cNvSpPr>
                <a:spLocks noChangeArrowheads="1"/>
              </p:cNvSpPr>
              <p:nvPr/>
            </p:nvSpPr>
            <p:spPr bwMode="auto">
              <a:xfrm>
                <a:off x="1439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28" name="Rectangle 28"/>
              <p:cNvSpPr>
                <a:spLocks noChangeArrowheads="1"/>
              </p:cNvSpPr>
              <p:nvPr/>
            </p:nvSpPr>
            <p:spPr bwMode="auto">
              <a:xfrm>
                <a:off x="1748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29" name="Rectangle 29"/>
              <p:cNvSpPr>
                <a:spLocks noChangeArrowheads="1"/>
              </p:cNvSpPr>
              <p:nvPr/>
            </p:nvSpPr>
            <p:spPr bwMode="auto">
              <a:xfrm>
                <a:off x="2057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30" name="Rectangle 30"/>
              <p:cNvSpPr>
                <a:spLocks noChangeArrowheads="1"/>
              </p:cNvSpPr>
              <p:nvPr/>
            </p:nvSpPr>
            <p:spPr bwMode="auto">
              <a:xfrm>
                <a:off x="2366" y="1556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31" name="Rectangle 32"/>
              <p:cNvSpPr>
                <a:spLocks noChangeArrowheads="1"/>
              </p:cNvSpPr>
              <p:nvPr/>
            </p:nvSpPr>
            <p:spPr bwMode="auto">
              <a:xfrm>
                <a:off x="20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32" name="Rectangle 33"/>
              <p:cNvSpPr>
                <a:spLocks noChangeArrowheads="1"/>
              </p:cNvSpPr>
              <p:nvPr/>
            </p:nvSpPr>
            <p:spPr bwMode="auto">
              <a:xfrm>
                <a:off x="512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33" name="Rectangle 34"/>
              <p:cNvSpPr>
                <a:spLocks noChangeArrowheads="1"/>
              </p:cNvSpPr>
              <p:nvPr/>
            </p:nvSpPr>
            <p:spPr bwMode="auto">
              <a:xfrm>
                <a:off x="821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34" name="Rectangle 35"/>
              <p:cNvSpPr>
                <a:spLocks noChangeArrowheads="1"/>
              </p:cNvSpPr>
              <p:nvPr/>
            </p:nvSpPr>
            <p:spPr bwMode="auto">
              <a:xfrm>
                <a:off x="1130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35" name="Rectangle 36"/>
              <p:cNvSpPr>
                <a:spLocks noChangeArrowheads="1"/>
              </p:cNvSpPr>
              <p:nvPr/>
            </p:nvSpPr>
            <p:spPr bwMode="auto">
              <a:xfrm>
                <a:off x="1439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36" name="Rectangle 37"/>
              <p:cNvSpPr>
                <a:spLocks noChangeArrowheads="1"/>
              </p:cNvSpPr>
              <p:nvPr/>
            </p:nvSpPr>
            <p:spPr bwMode="auto">
              <a:xfrm>
                <a:off x="1748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37" name="Rectangle 38"/>
              <p:cNvSpPr>
                <a:spLocks noChangeArrowheads="1"/>
              </p:cNvSpPr>
              <p:nvPr/>
            </p:nvSpPr>
            <p:spPr bwMode="auto">
              <a:xfrm>
                <a:off x="2057" y="1865"/>
                <a:ext cx="310" cy="31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38" name="Rectangle 39"/>
              <p:cNvSpPr>
                <a:spLocks noChangeArrowheads="1"/>
              </p:cNvSpPr>
              <p:nvPr/>
            </p:nvSpPr>
            <p:spPr bwMode="auto">
              <a:xfrm>
                <a:off x="2366" y="1865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39" name="Rectangle 44"/>
              <p:cNvSpPr>
                <a:spLocks noChangeArrowheads="1"/>
              </p:cNvSpPr>
              <p:nvPr/>
            </p:nvSpPr>
            <p:spPr bwMode="auto">
              <a:xfrm>
                <a:off x="20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40" name="Rectangle 45"/>
              <p:cNvSpPr>
                <a:spLocks noChangeArrowheads="1"/>
              </p:cNvSpPr>
              <p:nvPr/>
            </p:nvSpPr>
            <p:spPr bwMode="auto">
              <a:xfrm>
                <a:off x="512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41" name="Rectangle 46"/>
              <p:cNvSpPr>
                <a:spLocks noChangeArrowheads="1"/>
              </p:cNvSpPr>
              <p:nvPr/>
            </p:nvSpPr>
            <p:spPr bwMode="auto">
              <a:xfrm>
                <a:off x="821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42" name="Rectangle 47"/>
              <p:cNvSpPr>
                <a:spLocks noChangeArrowheads="1"/>
              </p:cNvSpPr>
              <p:nvPr/>
            </p:nvSpPr>
            <p:spPr bwMode="auto">
              <a:xfrm>
                <a:off x="1130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43" name="Rectangle 48"/>
              <p:cNvSpPr>
                <a:spLocks noChangeArrowheads="1"/>
              </p:cNvSpPr>
              <p:nvPr/>
            </p:nvSpPr>
            <p:spPr bwMode="auto">
              <a:xfrm>
                <a:off x="1439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44" name="Rectangle 49"/>
              <p:cNvSpPr>
                <a:spLocks noChangeArrowheads="1"/>
              </p:cNvSpPr>
              <p:nvPr/>
            </p:nvSpPr>
            <p:spPr bwMode="auto">
              <a:xfrm>
                <a:off x="1748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45" name="Rectangle 50"/>
              <p:cNvSpPr>
                <a:spLocks noChangeArrowheads="1"/>
              </p:cNvSpPr>
              <p:nvPr/>
            </p:nvSpPr>
            <p:spPr bwMode="auto">
              <a:xfrm>
                <a:off x="2057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46" name="Rectangle 51"/>
              <p:cNvSpPr>
                <a:spLocks noChangeArrowheads="1"/>
              </p:cNvSpPr>
              <p:nvPr/>
            </p:nvSpPr>
            <p:spPr bwMode="auto">
              <a:xfrm>
                <a:off x="2366" y="2170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47" name="Rectangle 53"/>
              <p:cNvSpPr>
                <a:spLocks noChangeArrowheads="1"/>
              </p:cNvSpPr>
              <p:nvPr/>
            </p:nvSpPr>
            <p:spPr bwMode="auto">
              <a:xfrm>
                <a:off x="20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48" name="Rectangle 54"/>
              <p:cNvSpPr>
                <a:spLocks noChangeArrowheads="1"/>
              </p:cNvSpPr>
              <p:nvPr/>
            </p:nvSpPr>
            <p:spPr bwMode="auto">
              <a:xfrm>
                <a:off x="512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49" name="Rectangle 55"/>
              <p:cNvSpPr>
                <a:spLocks noChangeArrowheads="1"/>
              </p:cNvSpPr>
              <p:nvPr/>
            </p:nvSpPr>
            <p:spPr bwMode="auto">
              <a:xfrm>
                <a:off x="821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50" name="Rectangle 56"/>
              <p:cNvSpPr>
                <a:spLocks noChangeArrowheads="1"/>
              </p:cNvSpPr>
              <p:nvPr/>
            </p:nvSpPr>
            <p:spPr bwMode="auto">
              <a:xfrm>
                <a:off x="1130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51" name="Rectangle 57"/>
              <p:cNvSpPr>
                <a:spLocks noChangeArrowheads="1"/>
              </p:cNvSpPr>
              <p:nvPr/>
            </p:nvSpPr>
            <p:spPr bwMode="auto">
              <a:xfrm>
                <a:off x="1439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52" name="Rectangle 58"/>
              <p:cNvSpPr>
                <a:spLocks noChangeArrowheads="1"/>
              </p:cNvSpPr>
              <p:nvPr/>
            </p:nvSpPr>
            <p:spPr bwMode="auto">
              <a:xfrm>
                <a:off x="1748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53" name="Rectangle 59"/>
              <p:cNvSpPr>
                <a:spLocks noChangeArrowheads="1"/>
              </p:cNvSpPr>
              <p:nvPr/>
            </p:nvSpPr>
            <p:spPr bwMode="auto">
              <a:xfrm>
                <a:off x="2057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54" name="Rectangle 60"/>
              <p:cNvSpPr>
                <a:spLocks noChangeArrowheads="1"/>
              </p:cNvSpPr>
              <p:nvPr/>
            </p:nvSpPr>
            <p:spPr bwMode="auto">
              <a:xfrm>
                <a:off x="2366" y="2479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55" name="Rectangle 63"/>
              <p:cNvSpPr>
                <a:spLocks noChangeArrowheads="1"/>
              </p:cNvSpPr>
              <p:nvPr/>
            </p:nvSpPr>
            <p:spPr bwMode="auto">
              <a:xfrm>
                <a:off x="20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56" name="Rectangle 64"/>
              <p:cNvSpPr>
                <a:spLocks noChangeArrowheads="1"/>
              </p:cNvSpPr>
              <p:nvPr/>
            </p:nvSpPr>
            <p:spPr bwMode="auto">
              <a:xfrm>
                <a:off x="512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57" name="Rectangle 65"/>
              <p:cNvSpPr>
                <a:spLocks noChangeArrowheads="1"/>
              </p:cNvSpPr>
              <p:nvPr/>
            </p:nvSpPr>
            <p:spPr bwMode="auto">
              <a:xfrm>
                <a:off x="821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58" name="Rectangle 66"/>
              <p:cNvSpPr>
                <a:spLocks noChangeArrowheads="1"/>
              </p:cNvSpPr>
              <p:nvPr/>
            </p:nvSpPr>
            <p:spPr bwMode="auto">
              <a:xfrm>
                <a:off x="1130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59" name="Rectangle 67"/>
              <p:cNvSpPr>
                <a:spLocks noChangeArrowheads="1"/>
              </p:cNvSpPr>
              <p:nvPr/>
            </p:nvSpPr>
            <p:spPr bwMode="auto">
              <a:xfrm>
                <a:off x="1439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60" name="Rectangle 68"/>
              <p:cNvSpPr>
                <a:spLocks noChangeArrowheads="1"/>
              </p:cNvSpPr>
              <p:nvPr/>
            </p:nvSpPr>
            <p:spPr bwMode="auto">
              <a:xfrm>
                <a:off x="1748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61" name="Rectangle 69"/>
              <p:cNvSpPr>
                <a:spLocks noChangeArrowheads="1"/>
              </p:cNvSpPr>
              <p:nvPr/>
            </p:nvSpPr>
            <p:spPr bwMode="auto">
              <a:xfrm>
                <a:off x="2057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62" name="Rectangle 70"/>
              <p:cNvSpPr>
                <a:spLocks noChangeArrowheads="1"/>
              </p:cNvSpPr>
              <p:nvPr/>
            </p:nvSpPr>
            <p:spPr bwMode="auto">
              <a:xfrm>
                <a:off x="2366" y="2782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63" name="Rectangle 72"/>
              <p:cNvSpPr>
                <a:spLocks noChangeArrowheads="1"/>
              </p:cNvSpPr>
              <p:nvPr/>
            </p:nvSpPr>
            <p:spPr bwMode="auto">
              <a:xfrm>
                <a:off x="20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64" name="Rectangle 73"/>
              <p:cNvSpPr>
                <a:spLocks noChangeArrowheads="1"/>
              </p:cNvSpPr>
              <p:nvPr/>
            </p:nvSpPr>
            <p:spPr bwMode="auto">
              <a:xfrm>
                <a:off x="512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65" name="Rectangle 74"/>
              <p:cNvSpPr>
                <a:spLocks noChangeArrowheads="1"/>
              </p:cNvSpPr>
              <p:nvPr/>
            </p:nvSpPr>
            <p:spPr bwMode="auto">
              <a:xfrm>
                <a:off x="821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66" name="Rectangle 75"/>
              <p:cNvSpPr>
                <a:spLocks noChangeArrowheads="1"/>
              </p:cNvSpPr>
              <p:nvPr/>
            </p:nvSpPr>
            <p:spPr bwMode="auto">
              <a:xfrm>
                <a:off x="1130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67" name="Rectangle 76"/>
              <p:cNvSpPr>
                <a:spLocks noChangeArrowheads="1"/>
              </p:cNvSpPr>
              <p:nvPr/>
            </p:nvSpPr>
            <p:spPr bwMode="auto">
              <a:xfrm>
                <a:off x="1439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68" name="Rectangle 77"/>
              <p:cNvSpPr>
                <a:spLocks noChangeArrowheads="1"/>
              </p:cNvSpPr>
              <p:nvPr/>
            </p:nvSpPr>
            <p:spPr bwMode="auto">
              <a:xfrm>
                <a:off x="1748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69" name="Rectangle 78"/>
              <p:cNvSpPr>
                <a:spLocks noChangeArrowheads="1"/>
              </p:cNvSpPr>
              <p:nvPr/>
            </p:nvSpPr>
            <p:spPr bwMode="auto">
              <a:xfrm>
                <a:off x="2057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70" name="Rectangle 79"/>
              <p:cNvSpPr>
                <a:spLocks noChangeArrowheads="1"/>
              </p:cNvSpPr>
              <p:nvPr/>
            </p:nvSpPr>
            <p:spPr bwMode="auto">
              <a:xfrm>
                <a:off x="2366" y="3091"/>
                <a:ext cx="310" cy="310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  <p:grpSp>
          <p:nvGrpSpPr>
            <p:cNvPr id="107671" name="组合 175"/>
            <p:cNvGrpSpPr/>
            <p:nvPr/>
          </p:nvGrpSpPr>
          <p:grpSpPr bwMode="auto">
            <a:xfrm>
              <a:off x="8328528" y="1576086"/>
              <a:ext cx="458586" cy="3599727"/>
              <a:chOff x="8027586" y="1726557"/>
              <a:chExt cx="458586" cy="3599727"/>
            </a:xfrm>
          </p:grpSpPr>
          <p:sp>
            <p:nvSpPr>
              <p:cNvPr id="107672" name="Rectangle 11"/>
              <p:cNvSpPr>
                <a:spLocks noChangeArrowheads="1"/>
              </p:cNvSpPr>
              <p:nvPr/>
            </p:nvSpPr>
            <p:spPr bwMode="auto">
              <a:xfrm>
                <a:off x="8027586" y="1726557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73" name="Rectangle 19"/>
              <p:cNvSpPr>
                <a:spLocks noChangeArrowheads="1"/>
              </p:cNvSpPr>
              <p:nvPr/>
            </p:nvSpPr>
            <p:spPr bwMode="auto">
              <a:xfrm>
                <a:off x="8027586" y="2179270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74" name="Rectangle 30"/>
              <p:cNvSpPr>
                <a:spLocks noChangeArrowheads="1"/>
              </p:cNvSpPr>
              <p:nvPr/>
            </p:nvSpPr>
            <p:spPr bwMode="auto">
              <a:xfrm>
                <a:off x="8027586" y="2623192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75" name="Rectangle 39"/>
              <p:cNvSpPr>
                <a:spLocks noChangeArrowheads="1"/>
              </p:cNvSpPr>
              <p:nvPr/>
            </p:nvSpPr>
            <p:spPr bwMode="auto">
              <a:xfrm>
                <a:off x="8027586" y="3075905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76" name="Rectangle 51"/>
              <p:cNvSpPr>
                <a:spLocks noChangeArrowheads="1"/>
              </p:cNvSpPr>
              <p:nvPr/>
            </p:nvSpPr>
            <p:spPr bwMode="auto">
              <a:xfrm>
                <a:off x="8027586" y="3522758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77" name="Rectangle 60"/>
              <p:cNvSpPr>
                <a:spLocks noChangeArrowheads="1"/>
              </p:cNvSpPr>
              <p:nvPr/>
            </p:nvSpPr>
            <p:spPr bwMode="auto">
              <a:xfrm>
                <a:off x="8027586" y="3975471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78" name="Rectangle 70"/>
              <p:cNvSpPr>
                <a:spLocks noChangeArrowheads="1"/>
              </p:cNvSpPr>
              <p:nvPr/>
            </p:nvSpPr>
            <p:spPr bwMode="auto">
              <a:xfrm>
                <a:off x="8027586" y="4419393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7679" name="Rectangle 79"/>
              <p:cNvSpPr>
                <a:spLocks noChangeArrowheads="1"/>
              </p:cNvSpPr>
              <p:nvPr/>
            </p:nvSpPr>
            <p:spPr bwMode="auto">
              <a:xfrm>
                <a:off x="8027586" y="4872106"/>
                <a:ext cx="458586" cy="454178"/>
              </a:xfrm>
              <a:prstGeom prst="rect">
                <a:avLst/>
              </a:prstGeom>
              <a:solidFill>
                <a:srgbClr val="EAF1F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/>
              </a:p>
            </p:txBody>
          </p:sp>
        </p:grpSp>
      </p:grpSp>
      <p:cxnSp>
        <p:nvCxnSpPr>
          <p:cNvPr id="107680" name="直接箭头连接符 227"/>
          <p:cNvCxnSpPr>
            <a:cxnSpLocks noChangeShapeType="1"/>
          </p:cNvCxnSpPr>
          <p:nvPr/>
        </p:nvCxnSpPr>
        <p:spPr bwMode="auto">
          <a:xfrm>
            <a:off x="4498975" y="3679826"/>
            <a:ext cx="4432300" cy="238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Hit-or-Miss Transform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65</a:t>
            </a:fld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Hit-or-Miss Transform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66</a:t>
            </a:fld>
            <a:endParaRPr lang="en-US" dirty="0"/>
          </a:p>
        </p:txBody>
      </p:sp>
      <p:sp>
        <p:nvSpPr>
          <p:cNvPr id="163" name="文本框 20"/>
          <p:cNvSpPr txBox="1">
            <a:spLocks noChangeArrowheads="1"/>
          </p:cNvSpPr>
          <p:nvPr/>
        </p:nvSpPr>
        <p:spPr bwMode="auto">
          <a:xfrm>
            <a:off x="631825" y="1603375"/>
            <a:ext cx="1088284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altLang="zh-CN" sz="2800" dirty="0">
                <a:latin typeface="Times New Roman" panose="02020603050405020304" pitchFamily="18" charset="0"/>
              </a:rPr>
              <a:t>If we define a structuring element, </a:t>
            </a:r>
            <a:r>
              <a:rPr lang="en-US" altLang="zh-CN" sz="2800" i="1" dirty="0">
                <a:latin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</a:rPr>
              <a:t>, identical to 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</a:rPr>
              <a:t>, but having in addition a border of background elements with a width of one pixel. We can use a structuring element formed in such a way to restate the hit-or-miss transform </a:t>
            </a:r>
            <a:r>
              <a:rPr lang="en-US" altLang="zh-CN" sz="2400" dirty="0">
                <a:latin typeface="Times New Roman" panose="02020603050405020304" pitchFamily="18" charset="0"/>
              </a:rPr>
              <a:t>as: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64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286825"/>
              </p:ext>
            </p:extLst>
          </p:nvPr>
        </p:nvGraphicFramePr>
        <p:xfrm>
          <a:off x="3108113" y="3967555"/>
          <a:ext cx="43195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300" imgH="228600" progId="Equation.DSMT4">
                  <p:embed/>
                </p:oleObj>
              </mc:Choice>
              <mc:Fallback>
                <p:oleObj name="Equation" r:id="rId2" imgW="13843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113" y="3967555"/>
                        <a:ext cx="4319588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文本框 30"/>
          <p:cNvSpPr txBox="1">
            <a:spLocks noChangeArrowheads="1"/>
          </p:cNvSpPr>
          <p:nvPr/>
        </p:nvSpPr>
        <p:spPr bwMode="auto">
          <a:xfrm>
            <a:off x="638174" y="5187950"/>
            <a:ext cx="1068006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altLang="zh-CN" sz="2800" dirty="0">
                <a:latin typeface="Times New Roman" panose="02020603050405020304" pitchFamily="18" charset="0"/>
              </a:rPr>
              <a:t>The form is the same as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erosion</a:t>
            </a:r>
            <a:r>
              <a:rPr lang="en-US" altLang="zh-CN" sz="2800" dirty="0">
                <a:latin typeface="Times New Roman" panose="02020603050405020304" pitchFamily="18" charset="0"/>
              </a:rPr>
              <a:t>. but now we see the structuring element is composed of both foreground and background pixels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497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Hit-or-Miss Transform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67</a:t>
            </a:fld>
            <a:endParaRPr lang="en-US" dirty="0"/>
          </a:p>
        </p:txBody>
      </p:sp>
      <p:pic>
        <p:nvPicPr>
          <p:cNvPr id="163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644" y="1524106"/>
            <a:ext cx="8942387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4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281113"/>
              </p:ext>
            </p:extLst>
          </p:nvPr>
        </p:nvGraphicFramePr>
        <p:xfrm>
          <a:off x="3814656" y="5711931"/>
          <a:ext cx="4319588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84300" imgH="228600" progId="Equation.DSMT4">
                  <p:embed/>
                </p:oleObj>
              </mc:Choice>
              <mc:Fallback>
                <p:oleObj name="Equation" r:id="rId3" imgW="13843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656" y="5711931"/>
                        <a:ext cx="4319588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8233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5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4" y="2478088"/>
            <a:ext cx="70453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7" name="TextBox 1"/>
          <p:cNvSpPr txBox="1">
            <a:spLocks noChangeArrowheads="1"/>
          </p:cNvSpPr>
          <p:nvPr/>
        </p:nvSpPr>
        <p:spPr bwMode="auto">
          <a:xfrm>
            <a:off x="3940610" y="6021244"/>
            <a:ext cx="4658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SE will get different results.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548" name="文本框 1"/>
          <p:cNvSpPr txBox="1">
            <a:spLocks noChangeArrowheads="1"/>
          </p:cNvSpPr>
          <p:nvPr/>
        </p:nvSpPr>
        <p:spPr bwMode="auto">
          <a:xfrm>
            <a:off x="561832" y="1105020"/>
            <a:ext cx="109603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Sometimes, we want to match the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 (not an object)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one image, then,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hit-or-miss transform is similar to erosion operation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Hit-or-Miss Transform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68</a:t>
            </a:fld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Summary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957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 eaLnBrk="1" hangingPunct="1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IE" altLang="zh-CN" dirty="0">
                <a:ea typeface="宋体" panose="02010600030101010101" pitchFamily="2" charset="-122"/>
              </a:rPr>
              <a:t>The purpose of morphological processing is primarily to remove imperfections added during segmentation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endParaRPr lang="en-IE" altLang="zh-CN" dirty="0">
              <a:ea typeface="宋体" panose="02010600030101010101" pitchFamily="2" charset="-122"/>
            </a:endParaRPr>
          </a:p>
          <a:p>
            <a:pPr marL="457200" indent="-457200" algn="just" eaLnBrk="1" hangingPunct="1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IE" altLang="zh-CN" dirty="0">
                <a:ea typeface="宋体" panose="02010600030101010101" pitchFamily="2" charset="-122"/>
              </a:rPr>
              <a:t>The basic operations are </a:t>
            </a:r>
            <a:r>
              <a:rPr lang="en-IE" altLang="zh-CN" b="1" dirty="0">
                <a:ea typeface="宋体" panose="02010600030101010101" pitchFamily="2" charset="-122"/>
              </a:rPr>
              <a:t>dilation</a:t>
            </a:r>
            <a:r>
              <a:rPr lang="en-IE" altLang="zh-CN" i="1" dirty="0">
                <a:ea typeface="宋体" panose="02010600030101010101" pitchFamily="2" charset="-122"/>
              </a:rPr>
              <a:t> </a:t>
            </a:r>
            <a:r>
              <a:rPr lang="en-IE" altLang="zh-CN" dirty="0">
                <a:ea typeface="宋体" panose="02010600030101010101" pitchFamily="2" charset="-122"/>
              </a:rPr>
              <a:t>and </a:t>
            </a:r>
            <a:r>
              <a:rPr lang="en-IE" altLang="zh-CN" b="1" dirty="0">
                <a:ea typeface="宋体" panose="02010600030101010101" pitchFamily="2" charset="-122"/>
              </a:rPr>
              <a:t>erosion</a:t>
            </a:r>
            <a:r>
              <a:rPr lang="en-IE" altLang="zh-CN" i="1" dirty="0">
                <a:ea typeface="宋体" panose="02010600030101010101" pitchFamily="2" charset="-122"/>
              </a:rPr>
              <a:t>.</a:t>
            </a:r>
          </a:p>
          <a:p>
            <a:pPr marL="457200" indent="-457200" algn="just" eaLnBrk="1" hangingPunct="1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IE" altLang="zh-CN" dirty="0">
                <a:ea typeface="宋体" panose="02010600030101010101" pitchFamily="2" charset="-122"/>
              </a:rPr>
              <a:t>Using the basic operations we can perform </a:t>
            </a:r>
            <a:r>
              <a:rPr lang="en-IE" altLang="zh-CN" b="1" dirty="0">
                <a:ea typeface="宋体" panose="02010600030101010101" pitchFamily="2" charset="-122"/>
              </a:rPr>
              <a:t>opening</a:t>
            </a:r>
            <a:r>
              <a:rPr lang="en-IE" altLang="zh-CN" dirty="0">
                <a:ea typeface="宋体" panose="02010600030101010101" pitchFamily="2" charset="-122"/>
              </a:rPr>
              <a:t> and </a:t>
            </a:r>
            <a:r>
              <a:rPr lang="en-IE" altLang="zh-CN" b="1" dirty="0">
                <a:ea typeface="宋体" panose="02010600030101010101" pitchFamily="2" charset="-122"/>
              </a:rPr>
              <a:t>closing</a:t>
            </a:r>
            <a:r>
              <a:rPr lang="en-IE" altLang="zh-CN" i="1" dirty="0">
                <a:ea typeface="宋体" panose="02010600030101010101" pitchFamily="2" charset="-122"/>
              </a:rPr>
              <a:t>.</a:t>
            </a:r>
          </a:p>
          <a:p>
            <a:pPr marL="457200" indent="-457200" algn="just" eaLnBrk="1" hangingPunct="1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IE" altLang="zh-CN" dirty="0">
                <a:ea typeface="宋体" panose="02010600030101010101" pitchFamily="2" charset="-122"/>
              </a:rPr>
              <a:t>More advanced morphological operation can then be implemented using combinations of all of these.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69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ChangeArrowheads="1"/>
          </p:cNvSpPr>
          <p:nvPr/>
        </p:nvSpPr>
        <p:spPr bwMode="auto">
          <a:xfrm>
            <a:off x="569047" y="1292921"/>
            <a:ext cx="851376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sym typeface="Symbol" panose="05050102010706020507" pitchFamily="18" charset="2"/>
              </a:rPr>
              <a:t>Translation of </a:t>
            </a:r>
            <a:r>
              <a:rPr lang="en-US" altLang="zh-CN" i="1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latin typeface="Arial" panose="020B0604020202020204" pitchFamily="34" charset="0"/>
                <a:sym typeface="Symbol" panose="05050102010706020507" pitchFamily="18" charset="2"/>
              </a:rPr>
              <a:t> by </a:t>
            </a:r>
            <a:r>
              <a:rPr lang="en-US" altLang="zh-CN" i="1" dirty="0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=(</a:t>
            </a:r>
            <a:r>
              <a:rPr lang="en-US" altLang="zh-CN" i="1" dirty="0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CN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CN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dirty="0">
                <a:latin typeface="Arial" panose="020B0604020202020204" pitchFamily="34" charset="0"/>
                <a:sym typeface="Symbol" panose="05050102010706020507" pitchFamily="18" charset="2"/>
              </a:rPr>
              <a:t>: </a:t>
            </a:r>
          </a:p>
          <a:p>
            <a:pPr lvl="1">
              <a:lnSpc>
                <a:spcPct val="150000"/>
              </a:lnSpc>
              <a:buClr>
                <a:srgbClr val="FF6600"/>
              </a:buClr>
            </a:pP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i="1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={</a:t>
            </a:r>
            <a:r>
              <a:rPr lang="en-US" altLang="zh-CN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 err="1"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 err="1"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 err="1"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} 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sym typeface="Symbol" panose="05050102010706020507" pitchFamily="18" charset="2"/>
              </a:rPr>
              <a:t>Reflection of </a:t>
            </a:r>
            <a:r>
              <a:rPr lang="en-US" altLang="zh-CN" i="1" dirty="0"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>
                <a:latin typeface="Arial" panose="020B0604020202020204" pitchFamily="34" charset="0"/>
                <a:sym typeface="Symbol" panose="05050102010706020507" pitchFamily="18" charset="2"/>
              </a:rPr>
              <a:t>:</a:t>
            </a:r>
          </a:p>
          <a:p>
            <a:pPr lvl="1">
              <a:lnSpc>
                <a:spcPct val="150000"/>
              </a:lnSpc>
              <a:buClr>
                <a:srgbClr val="FF6600"/>
              </a:buClr>
            </a:pPr>
            <a:r>
              <a:rPr lang="en-US" altLang="zh-CN" i="1" dirty="0"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={</a:t>
            </a:r>
            <a:r>
              <a:rPr lang="en-US" altLang="zh-CN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 err="1"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=-</a:t>
            </a:r>
            <a:r>
              <a:rPr lang="en-US" altLang="zh-CN" i="1" dirty="0"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 err="1"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</a:p>
        </p:txBody>
      </p:sp>
      <p:grpSp>
        <p:nvGrpSpPr>
          <p:cNvPr id="15363" name="Group 8"/>
          <p:cNvGrpSpPr/>
          <p:nvPr/>
        </p:nvGrpSpPr>
        <p:grpSpPr bwMode="auto">
          <a:xfrm>
            <a:off x="1155122" y="3072389"/>
            <a:ext cx="85725" cy="44450"/>
            <a:chOff x="302" y="4123"/>
            <a:chExt cx="109" cy="64"/>
          </a:xfrm>
        </p:grpSpPr>
        <p:sp>
          <p:nvSpPr>
            <p:cNvPr id="15364" name="Line 6"/>
            <p:cNvSpPr>
              <a:spLocks noChangeShapeType="1"/>
            </p:cNvSpPr>
            <p:nvPr/>
          </p:nvSpPr>
          <p:spPr bwMode="auto">
            <a:xfrm flipV="1">
              <a:off x="302" y="4123"/>
              <a:ext cx="55" cy="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5" name="Line 7"/>
            <p:cNvSpPr>
              <a:spLocks noChangeShapeType="1"/>
            </p:cNvSpPr>
            <p:nvPr/>
          </p:nvSpPr>
          <p:spPr bwMode="auto">
            <a:xfrm>
              <a:off x="357" y="4133"/>
              <a:ext cx="54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5366" name="Object 9"/>
          <p:cNvGraphicFramePr>
            <a:graphicFrameLocks noChangeAspect="1"/>
          </p:cNvGraphicFramePr>
          <p:nvPr/>
        </p:nvGraphicFramePr>
        <p:xfrm>
          <a:off x="1590675" y="3965576"/>
          <a:ext cx="8915400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090160" imgH="1432560" progId="Visio.Drawing.11">
                  <p:embed/>
                </p:oleObj>
              </mc:Choice>
              <mc:Fallback>
                <p:oleObj r:id="rId2" imgW="5090160" imgH="143256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675" y="3965576"/>
                        <a:ext cx="8915400" cy="251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Concepts of Set Theory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CN" dirty="0">
                <a:ea typeface="宋体" panose="02010600030101010101" pitchFamily="2" charset="-122"/>
              </a:rPr>
              <a:t>Structuring Element, Hit, Fit, &amp; Miss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459" name="Rectangle 92"/>
          <p:cNvSpPr>
            <a:spLocks noGrp="1" noChangeArrowheads="1"/>
          </p:cNvSpPr>
          <p:nvPr>
            <p:ph idx="1"/>
          </p:nvPr>
        </p:nvSpPr>
        <p:spPr>
          <a:xfrm>
            <a:off x="4916053" y="2478375"/>
            <a:ext cx="6794501" cy="3276280"/>
          </a:xfrm>
        </p:spPr>
        <p:txBody>
          <a:bodyPr>
            <a:normAutofit/>
          </a:bodyPr>
          <a:lstStyle/>
          <a:p>
            <a:pPr marL="0" indent="0" algn="just" eaLnBrk="1" hangingPunct="1">
              <a:lnSpc>
                <a:spcPct val="110000"/>
              </a:lnSpc>
            </a:pPr>
            <a:r>
              <a:rPr lang="en-IE" altLang="zh-CN" sz="2400" b="1" dirty="0">
                <a:ea typeface="宋体" panose="02010600030101010101" pitchFamily="2" charset="-122"/>
              </a:rPr>
              <a:t>Fit:</a:t>
            </a:r>
            <a:r>
              <a:rPr lang="en-IE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 each of SE pixels set to 1, the corresponding image pixel is also 1.</a:t>
            </a:r>
            <a:endParaRPr lang="en-IE" altLang="zh-CN" sz="2400" dirty="0"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10000"/>
              </a:lnSpc>
            </a:pPr>
            <a:r>
              <a:rPr lang="en-IE" altLang="zh-CN" sz="2400" b="1" dirty="0">
                <a:ea typeface="宋体" panose="02010600030101010101" pitchFamily="2" charset="-122"/>
              </a:rPr>
              <a:t>Hit:</a:t>
            </a:r>
            <a:r>
              <a:rPr lang="en-IE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 least one of SE</a:t>
            </a:r>
            <a:r>
              <a:rPr lang="en-US" altLang="zh-CN" sz="2400" dirty="0">
                <a:latin typeface="+mj-lt"/>
                <a:ea typeface="宋体" panose="02010600030101010101" pitchFamily="2" charset="-122"/>
              </a:rPr>
              <a:t>’</a:t>
            </a:r>
            <a:r>
              <a:rPr lang="en-US" altLang="zh-CN" sz="2400" dirty="0">
                <a:ea typeface="宋体" panose="02010600030101010101" pitchFamily="2" charset="-122"/>
              </a:rPr>
              <a:t>s pixels set to 1 the corresponding image pixel is also 1.</a:t>
            </a:r>
            <a:endParaRPr lang="en-IE" altLang="zh-CN" sz="2400" dirty="0"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10000"/>
              </a:lnSpc>
            </a:pPr>
            <a:r>
              <a:rPr lang="en-US" altLang="zh-CN" sz="2400" b="1" dirty="0">
                <a:ea typeface="宋体" panose="02010600030101010101" pitchFamily="2" charset="-122"/>
              </a:rPr>
              <a:t>Miss</a:t>
            </a:r>
            <a:r>
              <a:rPr lang="en-US" altLang="zh-CN" sz="2400" dirty="0">
                <a:ea typeface="宋体" panose="02010600030101010101" pitchFamily="2" charset="-122"/>
              </a:rPr>
              <a:t>: no pixel in the structuring element covers an on pixel in the image.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6386" name="Group 94"/>
          <p:cNvGrpSpPr/>
          <p:nvPr/>
        </p:nvGrpSpPr>
        <p:grpSpPr bwMode="auto">
          <a:xfrm>
            <a:off x="784803" y="1373909"/>
            <a:ext cx="3927475" cy="3900488"/>
            <a:chOff x="202" y="944"/>
            <a:chExt cx="2474" cy="2457"/>
          </a:xfrm>
        </p:grpSpPr>
        <p:sp>
          <p:nvSpPr>
            <p:cNvPr id="16387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88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89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90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91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92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93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94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95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96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97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98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399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00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01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02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03" name="Rectangle 23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04" name="Rectangle 24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05" name="Rectangle 25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06" name="Rectangle 26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07" name="Rectangle 27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08" name="Rectangle 28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09" name="Rectangle 29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10" name="Rectangle 30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11" name="Rectangle 32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12" name="Rectangle 33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13" name="Rectangle 34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14" name="Rectangle 35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15" name="Rectangle 36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16" name="Rectangle 37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17" name="Rectangle 38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18" name="Rectangle 39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19" name="Rectangle 44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20" name="Rectangle 45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21" name="Rectangle 46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22" name="Rectangle 47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23" name="Rectangle 48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24" name="Rectangle 49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25" name="Rectangle 50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26" name="Rectangle 51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27" name="Rectangle 53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28" name="Rectangle 54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29" name="Rectangle 55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30" name="Rectangle 56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31" name="Rectangle 57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32" name="Rectangle 58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33" name="Rectangle 59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34" name="Rectangle 60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35" name="Rectangle 63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36" name="Rectangle 64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37" name="Rectangle 65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38" name="Rectangle 66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39" name="Rectangle 67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40" name="Rectangle 68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41" name="Rectangle 69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42" name="Rectangle 70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43" name="Rectangle 72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44" name="Rectangle 73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45" name="Rectangle 74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46" name="Rectangle 75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47" name="Rectangle 76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48" name="Rectangle 77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49" name="Rectangle 78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6450" name="Rectangle 79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182354" name="Rectangle 82"/>
          <p:cNvSpPr>
            <a:spLocks noChangeArrowheads="1"/>
          </p:cNvSpPr>
          <p:nvPr/>
        </p:nvSpPr>
        <p:spPr bwMode="auto">
          <a:xfrm>
            <a:off x="3231141" y="1359623"/>
            <a:ext cx="985837" cy="985837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sz="3600" b="1">
                <a:solidFill>
                  <a:srgbClr val="FF6600"/>
                </a:solidFill>
                <a:latin typeface="Arial" panose="020B0604020202020204" pitchFamily="34" charset="0"/>
              </a:rPr>
              <a:t>B</a:t>
            </a:r>
            <a:endParaRPr lang="en-US" altLang="zh-CN" sz="3600" b="1">
              <a:solidFill>
                <a:srgbClr val="FF6600"/>
              </a:solidFill>
              <a:latin typeface="Arial" panose="020B0604020202020204" pitchFamily="34" charset="0"/>
            </a:endParaRPr>
          </a:p>
        </p:txBody>
      </p:sp>
      <p:sp>
        <p:nvSpPr>
          <p:cNvPr id="182355" name="Rectangle 83"/>
          <p:cNvSpPr>
            <a:spLocks noChangeArrowheads="1"/>
          </p:cNvSpPr>
          <p:nvPr/>
        </p:nvSpPr>
        <p:spPr bwMode="auto">
          <a:xfrm>
            <a:off x="1281691" y="3332884"/>
            <a:ext cx="985837" cy="985838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sz="3600" b="1">
                <a:solidFill>
                  <a:srgbClr val="FF6600"/>
                </a:solidFill>
                <a:latin typeface="Arial" panose="020B0604020202020204" pitchFamily="34" charset="0"/>
              </a:rPr>
              <a:t>A</a:t>
            </a:r>
            <a:endParaRPr lang="en-US" altLang="zh-CN" sz="3600" b="1">
              <a:solidFill>
                <a:srgbClr val="FF6600"/>
              </a:solidFill>
              <a:latin typeface="Arial" panose="020B0604020202020204" pitchFamily="34" charset="0"/>
            </a:endParaRPr>
          </a:p>
        </p:txBody>
      </p:sp>
      <p:sp>
        <p:nvSpPr>
          <p:cNvPr id="182356" name="Rectangle 84"/>
          <p:cNvSpPr>
            <a:spLocks noChangeArrowheads="1"/>
          </p:cNvSpPr>
          <p:nvPr/>
        </p:nvSpPr>
        <p:spPr bwMode="auto">
          <a:xfrm>
            <a:off x="3227966" y="3802784"/>
            <a:ext cx="985837" cy="985838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sz="3600" b="1">
                <a:solidFill>
                  <a:srgbClr val="FF6600"/>
                </a:solidFill>
                <a:latin typeface="Arial" panose="020B0604020202020204" pitchFamily="34" charset="0"/>
              </a:rPr>
              <a:t>C</a:t>
            </a:r>
            <a:endParaRPr lang="en-US" altLang="zh-CN" sz="3600" b="1">
              <a:solidFill>
                <a:srgbClr val="FF6600"/>
              </a:solidFill>
              <a:latin typeface="Arial" panose="020B0604020202020204" pitchFamily="34" charset="0"/>
            </a:endParaRPr>
          </a:p>
        </p:txBody>
      </p:sp>
      <p:sp>
        <p:nvSpPr>
          <p:cNvPr id="16454" name="Rectangle 86"/>
          <p:cNvSpPr>
            <a:spLocks noChangeArrowheads="1"/>
          </p:cNvSpPr>
          <p:nvPr/>
        </p:nvSpPr>
        <p:spPr bwMode="auto">
          <a:xfrm>
            <a:off x="4999616" y="137073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6455" name="Rectangle 87"/>
          <p:cNvSpPr>
            <a:spLocks noChangeArrowheads="1"/>
          </p:cNvSpPr>
          <p:nvPr/>
        </p:nvSpPr>
        <p:spPr bwMode="auto">
          <a:xfrm>
            <a:off x="5490153" y="137073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6456" name="Rectangle 89"/>
          <p:cNvSpPr>
            <a:spLocks noChangeArrowheads="1"/>
          </p:cNvSpPr>
          <p:nvPr/>
        </p:nvSpPr>
        <p:spPr bwMode="auto">
          <a:xfrm>
            <a:off x="4999616" y="185492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6457" name="Rectangle 90"/>
          <p:cNvSpPr>
            <a:spLocks noChangeArrowheads="1"/>
          </p:cNvSpPr>
          <p:nvPr/>
        </p:nvSpPr>
        <p:spPr bwMode="auto">
          <a:xfrm>
            <a:off x="5490153" y="185492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6458" name="Text Box 91"/>
          <p:cNvSpPr txBox="1">
            <a:spLocks noChangeArrowheads="1"/>
          </p:cNvSpPr>
          <p:nvPr/>
        </p:nvSpPr>
        <p:spPr bwMode="auto">
          <a:xfrm>
            <a:off x="5971166" y="1596160"/>
            <a:ext cx="3311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IE" altLang="zh-CN" sz="2800">
                <a:latin typeface="Arial" panose="020B0604020202020204" pitchFamily="34" charset="0"/>
              </a:rPr>
              <a:t>Structuring Element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sp>
        <p:nvSpPr>
          <p:cNvPr id="16460" name="Rectangle 93"/>
          <p:cNvSpPr>
            <a:spLocks noChangeArrowheads="1"/>
          </p:cNvSpPr>
          <p:nvPr/>
        </p:nvSpPr>
        <p:spPr bwMode="auto">
          <a:xfrm>
            <a:off x="757816" y="5534747"/>
            <a:ext cx="10952738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IE" altLang="zh-CN" sz="2800" dirty="0">
                <a:latin typeface="Arial" panose="020B0604020202020204" pitchFamily="34" charset="0"/>
              </a:rPr>
              <a:t>All morphological processing operations are based on these simple ideas</a:t>
            </a:r>
            <a:endParaRPr lang="en-US" altLang="zh-CN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54" grpId="0" animBg="1"/>
      <p:bldP spid="182355" grpId="0" animBg="1"/>
      <p:bldP spid="1823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>
                <a:ea typeface="宋体" panose="02010600030101010101" pitchFamily="2" charset="-122"/>
              </a:rPr>
              <a:t>Fit, Hit, &amp; Miss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83584" name="Group 288"/>
          <p:cNvGraphicFramePr>
            <a:graphicFrameLocks noGrp="1"/>
          </p:cNvGraphicFramePr>
          <p:nvPr/>
        </p:nvGraphicFramePr>
        <p:xfrm>
          <a:off x="1874838" y="1612900"/>
          <a:ext cx="4648204" cy="4572000"/>
        </p:xfrm>
        <a:graphic>
          <a:graphicData uri="http://schemas.openxmlformats.org/drawingml/2006/table">
            <a:tbl>
              <a:tblPr/>
              <a:tblGrid>
                <a:gridCol w="38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9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9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9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9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9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9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79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42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0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3611" name="Rectangle 315"/>
          <p:cNvSpPr>
            <a:spLocks noChangeArrowheads="1"/>
          </p:cNvSpPr>
          <p:nvPr/>
        </p:nvSpPr>
        <p:spPr bwMode="auto">
          <a:xfrm>
            <a:off x="2651125" y="2101850"/>
            <a:ext cx="1157288" cy="1303338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sz="3600" b="1">
                <a:solidFill>
                  <a:srgbClr val="FF6600"/>
                </a:solidFill>
                <a:latin typeface="Arial" panose="020B0604020202020204" pitchFamily="34" charset="0"/>
              </a:rPr>
              <a:t>B</a:t>
            </a:r>
            <a:endParaRPr lang="en-US" altLang="zh-CN" sz="3600" b="1">
              <a:solidFill>
                <a:srgbClr val="FF6600"/>
              </a:solidFill>
              <a:latin typeface="Arial" panose="020B0604020202020204" pitchFamily="34" charset="0"/>
            </a:endParaRPr>
          </a:p>
        </p:txBody>
      </p:sp>
      <p:sp>
        <p:nvSpPr>
          <p:cNvPr id="183614" name="Rectangle 318"/>
          <p:cNvSpPr>
            <a:spLocks noChangeArrowheads="1"/>
          </p:cNvSpPr>
          <p:nvPr/>
        </p:nvSpPr>
        <p:spPr bwMode="auto">
          <a:xfrm>
            <a:off x="4589464" y="2106614"/>
            <a:ext cx="1157287" cy="1303337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sz="3600" b="1">
                <a:solidFill>
                  <a:srgbClr val="FF6600"/>
                </a:solidFill>
                <a:latin typeface="Arial" panose="020B0604020202020204" pitchFamily="34" charset="0"/>
              </a:rPr>
              <a:t>C</a:t>
            </a:r>
            <a:endParaRPr lang="en-US" altLang="zh-CN" sz="3600" b="1">
              <a:solidFill>
                <a:srgbClr val="FF6600"/>
              </a:solidFill>
              <a:latin typeface="Arial" panose="020B0604020202020204" pitchFamily="34" charset="0"/>
            </a:endParaRPr>
          </a:p>
        </p:txBody>
      </p:sp>
      <p:sp>
        <p:nvSpPr>
          <p:cNvPr id="183615" name="Rectangle 319"/>
          <p:cNvSpPr>
            <a:spLocks noChangeArrowheads="1"/>
          </p:cNvSpPr>
          <p:nvPr/>
        </p:nvSpPr>
        <p:spPr bwMode="auto">
          <a:xfrm>
            <a:off x="3816350" y="4397375"/>
            <a:ext cx="1157288" cy="1303338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IE" altLang="zh-CN" sz="3600" b="1">
                <a:solidFill>
                  <a:srgbClr val="FF6600"/>
                </a:solidFill>
                <a:latin typeface="Arial" panose="020B0604020202020204" pitchFamily="34" charset="0"/>
              </a:rPr>
              <a:t>A</a:t>
            </a:r>
            <a:endParaRPr lang="en-US" altLang="zh-CN" sz="3600" b="1">
              <a:solidFill>
                <a:srgbClr val="FF66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3638" name="Group 3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088"/>
              </p:ext>
            </p:extLst>
          </p:nvPr>
        </p:nvGraphicFramePr>
        <p:xfrm>
          <a:off x="7367452" y="1646145"/>
          <a:ext cx="1162050" cy="1279578"/>
        </p:xfrm>
        <a:graphic>
          <a:graphicData uri="http://schemas.openxmlformats.org/drawingml/2006/table">
            <a:tbl>
              <a:tblPr/>
              <a:tblGrid>
                <a:gridCol w="388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511" marR="91511" marT="45623" marB="456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511" marR="91511" marT="45623" marB="456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511" marR="91511" marT="45623" marB="456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511" marR="91511" marT="45623" marB="456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511" marR="91511" marT="45623" marB="456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511" marR="91511" marT="45623" marB="456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511" marR="91511" marT="45623" marB="456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511" marR="91511" marT="45623" marB="456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511" marR="91511" marT="45623" marB="456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600" name="Text Box 343"/>
          <p:cNvSpPr txBox="1">
            <a:spLocks noChangeArrowheads="1"/>
          </p:cNvSpPr>
          <p:nvPr/>
        </p:nvSpPr>
        <p:spPr bwMode="auto">
          <a:xfrm>
            <a:off x="7218227" y="3106644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1800">
                <a:latin typeface="Arial" panose="020B0604020202020204" pitchFamily="34" charset="0"/>
              </a:rPr>
              <a:t>S1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graphicFrame>
        <p:nvGraphicFramePr>
          <p:cNvPr id="183640" name="Group 3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83287"/>
              </p:ext>
            </p:extLst>
          </p:nvPr>
        </p:nvGraphicFramePr>
        <p:xfrm>
          <a:off x="9272452" y="1646145"/>
          <a:ext cx="1230312" cy="1281114"/>
        </p:xfrm>
        <a:graphic>
          <a:graphicData uri="http://schemas.openxmlformats.org/drawingml/2006/table">
            <a:tbl>
              <a:tblPr/>
              <a:tblGrid>
                <a:gridCol w="411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54" marB="4575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54" marB="4575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54" marB="4575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I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619" name="Text Box 362"/>
          <p:cNvSpPr txBox="1">
            <a:spLocks noChangeArrowheads="1"/>
          </p:cNvSpPr>
          <p:nvPr/>
        </p:nvSpPr>
        <p:spPr bwMode="auto">
          <a:xfrm>
            <a:off x="9220064" y="3095532"/>
            <a:ext cx="1466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IE" altLang="zh-CN" sz="1800">
                <a:latin typeface="Arial" panose="020B0604020202020204" pitchFamily="34" charset="0"/>
              </a:rPr>
              <a:t>S2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pic>
        <p:nvPicPr>
          <p:cNvPr id="124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6" b="12981"/>
          <a:stretch>
            <a:fillRect/>
          </a:stretch>
        </p:blipFill>
        <p:spPr bwMode="auto">
          <a:xfrm>
            <a:off x="7158250" y="4067600"/>
            <a:ext cx="3744912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611" grpId="0" animBg="1"/>
      <p:bldP spid="183614" grpId="0" animBg="1"/>
      <p:bldP spid="1836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0021734-722e-463a-b682-c45b032de37b"/>
  <p:tag name="COMMONDATA" val="eyJoZGlkIjoiOWI3MDU4NDA2Zjc2M2U3NWFlNDk0NWE0Y2M2NmI3MW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723.181102362205,&quot;width&quot;:12163.143307086613}"/>
</p:tagLst>
</file>

<file path=ppt/theme/theme1.xml><?xml version="1.0" encoding="utf-8"?>
<a:theme xmlns:a="http://schemas.openxmlformats.org/drawingml/2006/main" name="主题模板">
  <a:themeElements>
    <a:clrScheme name="自定义 5">
      <a:dk1>
        <a:sysClr val="windowText" lastClr="000000"/>
      </a:dk1>
      <a:lt1>
        <a:srgbClr val="FFFFFF"/>
      </a:lt1>
      <a:dk2>
        <a:srgbClr val="BDD7EE"/>
      </a:dk2>
      <a:lt2>
        <a:srgbClr val="E7E6E6"/>
      </a:lt2>
      <a:accent1>
        <a:srgbClr val="5B9BD5"/>
      </a:accent1>
      <a:accent2>
        <a:srgbClr val="2E75B5"/>
      </a:accent2>
      <a:accent3>
        <a:srgbClr val="2E75B5"/>
      </a:accent3>
      <a:accent4>
        <a:srgbClr val="2E75B5"/>
      </a:accent4>
      <a:accent5>
        <a:srgbClr val="4472C4"/>
      </a:accent5>
      <a:accent6>
        <a:srgbClr val="2E75B5"/>
      </a:accent6>
      <a:hlink>
        <a:srgbClr val="DEEBF6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主题模板</Template>
  <TotalTime>1760</TotalTime>
  <Words>2133</Words>
  <Application>Microsoft Office PowerPoint</Application>
  <PresentationFormat>宽屏</PresentationFormat>
  <Paragraphs>701</Paragraphs>
  <Slides>69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69</vt:i4>
      </vt:variant>
    </vt:vector>
  </HeadingPairs>
  <TitlesOfParts>
    <vt:vector size="83" baseType="lpstr">
      <vt:lpstr>宋体</vt:lpstr>
      <vt:lpstr>微软雅黑</vt:lpstr>
      <vt:lpstr>Arial</vt:lpstr>
      <vt:lpstr>Times New Roman</vt:lpstr>
      <vt:lpstr>Trebuchet MS</vt:lpstr>
      <vt:lpstr>Webdings</vt:lpstr>
      <vt:lpstr>Wingdings</vt:lpstr>
      <vt:lpstr>主题模板</vt:lpstr>
      <vt:lpstr>公式</vt:lpstr>
      <vt:lpstr>Visio.Drawing.11</vt:lpstr>
      <vt:lpstr>Equation.3</vt:lpstr>
      <vt:lpstr>CorelPhotoPaint.Image.9</vt:lpstr>
      <vt:lpstr>CorelPhotoPaint.Image.11</vt:lpstr>
      <vt:lpstr>Equation</vt:lpstr>
      <vt:lpstr>Digital Image Processing Technologies &amp; Applications</vt:lpstr>
      <vt:lpstr>Contents</vt:lpstr>
      <vt:lpstr>What Is Morphology?</vt:lpstr>
      <vt:lpstr>0, 1, Black, White?</vt:lpstr>
      <vt:lpstr>Basic Concepts of Set Theory</vt:lpstr>
      <vt:lpstr>Basic Concepts of Set Theory</vt:lpstr>
      <vt:lpstr>Basic Concepts of Set Theory</vt:lpstr>
      <vt:lpstr>Structuring Element, Hit, Fit, &amp; Miss</vt:lpstr>
      <vt:lpstr>Fit, Hit, &amp; Miss</vt:lpstr>
      <vt:lpstr>Structuring Elements</vt:lpstr>
      <vt:lpstr>Fundamental Operations</vt:lpstr>
      <vt:lpstr>Dilation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Dilation Example</vt:lpstr>
      <vt:lpstr>Dilation Example</vt:lpstr>
      <vt:lpstr>Dilation</vt:lpstr>
      <vt:lpstr>Dilation Example</vt:lpstr>
      <vt:lpstr>Dilation Example</vt:lpstr>
      <vt:lpstr>Dilation Example</vt:lpstr>
      <vt:lpstr>Dilation Example 1</vt:lpstr>
      <vt:lpstr>Dilation Example 2</vt:lpstr>
      <vt:lpstr>What Is Dilation For?</vt:lpstr>
      <vt:lpstr>Erosion</vt:lpstr>
      <vt:lpstr>Example for Erosion</vt:lpstr>
      <vt:lpstr>Example for Erosion</vt:lpstr>
      <vt:lpstr>Erosion Example</vt:lpstr>
      <vt:lpstr>Erosion</vt:lpstr>
      <vt:lpstr>Erosion Example</vt:lpstr>
      <vt:lpstr>Erosion Example</vt:lpstr>
      <vt:lpstr>What Is Erosion For?</vt:lpstr>
      <vt:lpstr>What Is Erosion For?</vt:lpstr>
      <vt:lpstr>Erosion Example</vt:lpstr>
      <vt:lpstr>Erosion Example</vt:lpstr>
      <vt:lpstr>Erosion &amp; Dilation Application</vt:lpstr>
      <vt:lpstr>Compound Operations </vt:lpstr>
      <vt:lpstr>Opening</vt:lpstr>
      <vt:lpstr>Opening Example</vt:lpstr>
      <vt:lpstr>Opening Example</vt:lpstr>
      <vt:lpstr>Opening Example</vt:lpstr>
      <vt:lpstr>Opening</vt:lpstr>
      <vt:lpstr>Opening Example</vt:lpstr>
      <vt:lpstr>Closing</vt:lpstr>
      <vt:lpstr>Closing Example</vt:lpstr>
      <vt:lpstr>Closing Example</vt:lpstr>
      <vt:lpstr>Closing Example</vt:lpstr>
      <vt:lpstr>Closing</vt:lpstr>
      <vt:lpstr>Closing Example</vt:lpstr>
      <vt:lpstr>Properties of Opening and Closing</vt:lpstr>
      <vt:lpstr>Opening &amp; Closing</vt:lpstr>
      <vt:lpstr>Morphological Processing Example</vt:lpstr>
      <vt:lpstr>Morphological Processing Example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Summary</vt:lpstr>
    </vt:vector>
  </TitlesOfParts>
  <Company>Dublin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Lgm</dc:creator>
  <cp:lastModifiedBy>子扬 范</cp:lastModifiedBy>
  <cp:revision>482</cp:revision>
  <dcterms:created xsi:type="dcterms:W3CDTF">2006-03-19T11:05:00Z</dcterms:created>
  <dcterms:modified xsi:type="dcterms:W3CDTF">2025-05-07T07:12:31Z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695808A75BFB492DAC039B7AAB9A0E10</vt:lpwstr>
  </property>
</Properties>
</file>